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1" autoAdjust="0"/>
    <p:restoredTop sz="94660"/>
  </p:normalViewPr>
  <p:slideViewPr>
    <p:cSldViewPr snapToGrid="0">
      <p:cViewPr varScale="1">
        <p:scale>
          <a:sx n="95" d="100"/>
          <a:sy n="95" d="100"/>
        </p:scale>
        <p:origin x="58" y="4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a Holton" userId="a2ba41c2725c7fd5" providerId="LiveId" clId="{7418C663-EF83-4FA4-A7C7-0C01E0EC2C72}"/>
    <pc:docChg chg="undo custSel delSld modSld">
      <pc:chgData name="Amanda Holton" userId="a2ba41c2725c7fd5" providerId="LiveId" clId="{7418C663-EF83-4FA4-A7C7-0C01E0EC2C72}" dt="2017-11-17T00:50:15.616" v="172" actId="2696"/>
      <pc:docMkLst>
        <pc:docMk/>
      </pc:docMkLst>
      <pc:sldChg chg="addSp delSp modSp">
        <pc:chgData name="Amanda Holton" userId="a2ba41c2725c7fd5" providerId="LiveId" clId="{7418C663-EF83-4FA4-A7C7-0C01E0EC2C72}" dt="2017-11-17T00:48:21.723" v="169" actId="1076"/>
        <pc:sldMkLst>
          <pc:docMk/>
          <pc:sldMk cId="3202589395" sldId="257"/>
        </pc:sldMkLst>
        <pc:spChg chg="add mod">
          <ac:chgData name="Amanda Holton" userId="a2ba41c2725c7fd5" providerId="LiveId" clId="{7418C663-EF83-4FA4-A7C7-0C01E0EC2C72}" dt="2017-11-17T00:45:21.323" v="107" actId="1076"/>
          <ac:spMkLst>
            <pc:docMk/>
            <pc:sldMk cId="3202589395" sldId="257"/>
            <ac:spMk id="2" creationId="{CFFF8B97-019C-4040-952D-99F2D5C72BE7}"/>
          </ac:spMkLst>
        </pc:spChg>
        <pc:spChg chg="add mod">
          <ac:chgData name="Amanda Holton" userId="a2ba41c2725c7fd5" providerId="LiveId" clId="{7418C663-EF83-4FA4-A7C7-0C01E0EC2C72}" dt="2017-11-17T00:47:34.827" v="157" actId="1076"/>
          <ac:spMkLst>
            <pc:docMk/>
            <pc:sldMk cId="3202589395" sldId="257"/>
            <ac:spMk id="3" creationId="{395B423B-51C4-40C4-9282-D57033C574B4}"/>
          </ac:spMkLst>
        </pc:spChg>
        <pc:spChg chg="add mod">
          <ac:chgData name="Amanda Holton" userId="a2ba41c2725c7fd5" providerId="LiveId" clId="{7418C663-EF83-4FA4-A7C7-0C01E0EC2C72}" dt="2017-11-17T00:48:21.723" v="169" actId="1076"/>
          <ac:spMkLst>
            <pc:docMk/>
            <pc:sldMk cId="3202589395" sldId="257"/>
            <ac:spMk id="6" creationId="{04F49135-9A68-4F1D-A992-3A1E18966877}"/>
          </ac:spMkLst>
        </pc:spChg>
        <pc:spChg chg="add mod">
          <ac:chgData name="Amanda Holton" userId="a2ba41c2725c7fd5" providerId="LiveId" clId="{7418C663-EF83-4FA4-A7C7-0C01E0EC2C72}" dt="2017-11-17T00:45:21.323" v="107" actId="1076"/>
          <ac:spMkLst>
            <pc:docMk/>
            <pc:sldMk cId="3202589395" sldId="257"/>
            <ac:spMk id="7" creationId="{2E1AF82E-67F5-4626-9C4C-5FEAB0440B5A}"/>
          </ac:spMkLst>
        </pc:spChg>
        <pc:spChg chg="add mod">
          <ac:chgData name="Amanda Holton" userId="a2ba41c2725c7fd5" providerId="LiveId" clId="{7418C663-EF83-4FA4-A7C7-0C01E0EC2C72}" dt="2017-11-17T00:45:21.323" v="107" actId="1076"/>
          <ac:spMkLst>
            <pc:docMk/>
            <pc:sldMk cId="3202589395" sldId="257"/>
            <ac:spMk id="8" creationId="{AB9ED174-B355-42A9-B0AD-1D4C5E6A49E0}"/>
          </ac:spMkLst>
        </pc:spChg>
        <pc:spChg chg="add mod">
          <ac:chgData name="Amanda Holton" userId="a2ba41c2725c7fd5" providerId="LiveId" clId="{7418C663-EF83-4FA4-A7C7-0C01E0EC2C72}" dt="2017-11-17T00:48:00.291" v="165" actId="14100"/>
          <ac:spMkLst>
            <pc:docMk/>
            <pc:sldMk cId="3202589395" sldId="257"/>
            <ac:spMk id="11" creationId="{6902CA11-261A-4865-A626-71D0E070811B}"/>
          </ac:spMkLst>
        </pc:spChg>
        <pc:spChg chg="add mod">
          <ac:chgData name="Amanda Holton" userId="a2ba41c2725c7fd5" providerId="LiveId" clId="{7418C663-EF83-4FA4-A7C7-0C01E0EC2C72}" dt="2017-11-17T00:48:03.834" v="166" actId="1076"/>
          <ac:spMkLst>
            <pc:docMk/>
            <pc:sldMk cId="3202589395" sldId="257"/>
            <ac:spMk id="13" creationId="{BFC89C76-F63C-4A38-9F93-5D6E292EB6F8}"/>
          </ac:spMkLst>
        </pc:spChg>
        <pc:picChg chg="add del">
          <ac:chgData name="Amanda Holton" userId="a2ba41c2725c7fd5" providerId="LiveId" clId="{7418C663-EF83-4FA4-A7C7-0C01E0EC2C72}" dt="2017-11-17T00:44:49.331" v="62"/>
          <ac:picMkLst>
            <pc:docMk/>
            <pc:sldMk cId="3202589395" sldId="257"/>
            <ac:picMk id="10" creationId="{F54116C3-C1D0-4F2A-8244-9DBE0B3FA2F7}"/>
          </ac:picMkLst>
        </pc:picChg>
        <pc:picChg chg="add mod modCrop">
          <ac:chgData name="Amanda Holton" userId="a2ba41c2725c7fd5" providerId="LiveId" clId="{7418C663-EF83-4FA4-A7C7-0C01E0EC2C72}" dt="2017-11-17T00:47:27.364" v="154" actId="1076"/>
          <ac:picMkLst>
            <pc:docMk/>
            <pc:sldMk cId="3202589395" sldId="257"/>
            <ac:picMk id="14" creationId="{B6EF64B0-A85D-477E-B56C-C87041AEFF5A}"/>
          </ac:picMkLst>
        </pc:picChg>
        <pc:picChg chg="add del mod modCrop">
          <ac:chgData name="Amanda Holton" userId="a2ba41c2725c7fd5" providerId="LiveId" clId="{7418C663-EF83-4FA4-A7C7-0C01E0EC2C72}" dt="2017-11-17T00:45:16.222" v="106" actId="1076"/>
          <ac:picMkLst>
            <pc:docMk/>
            <pc:sldMk cId="3202589395" sldId="257"/>
            <ac:picMk id="1026" creationId="{08CEB2E3-73D0-43D6-BE76-0D29AA3FE202}"/>
          </ac:picMkLst>
        </pc:picChg>
        <pc:picChg chg="add mod modCrop">
          <ac:chgData name="Amanda Holton" userId="a2ba41c2725c7fd5" providerId="LiveId" clId="{7418C663-EF83-4FA4-A7C7-0C01E0EC2C72}" dt="2017-11-17T00:48:09.777" v="168" actId="1076"/>
          <ac:picMkLst>
            <pc:docMk/>
            <pc:sldMk cId="3202589395" sldId="257"/>
            <ac:picMk id="1028" creationId="{8122C39B-6325-4FAF-8874-9D812A51CC57}"/>
          </ac:picMkLst>
        </pc:picChg>
      </pc:sldChg>
      <pc:sldChg chg="del">
        <pc:chgData name="Amanda Holton" userId="a2ba41c2725c7fd5" providerId="LiveId" clId="{7418C663-EF83-4FA4-A7C7-0C01E0EC2C72}" dt="2017-11-17T00:50:15.603" v="170" actId="2696"/>
        <pc:sldMkLst>
          <pc:docMk/>
          <pc:sldMk cId="3275529590" sldId="258"/>
        </pc:sldMkLst>
      </pc:sldChg>
      <pc:sldChg chg="del">
        <pc:chgData name="Amanda Holton" userId="a2ba41c2725c7fd5" providerId="LiveId" clId="{7418C663-EF83-4FA4-A7C7-0C01E0EC2C72}" dt="2017-11-17T00:50:15.607" v="171" actId="2696"/>
        <pc:sldMkLst>
          <pc:docMk/>
          <pc:sldMk cId="2338445400" sldId="259"/>
        </pc:sldMkLst>
      </pc:sldChg>
      <pc:sldChg chg="del">
        <pc:chgData name="Amanda Holton" userId="a2ba41c2725c7fd5" providerId="LiveId" clId="{7418C663-EF83-4FA4-A7C7-0C01E0EC2C72}" dt="2017-11-17T00:50:15.616" v="172" actId="2696"/>
        <pc:sldMkLst>
          <pc:docMk/>
          <pc:sldMk cId="3645922705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08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5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70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533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81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03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76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127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23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0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D438E-6CA3-445D-B006-581AC1458F4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33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524"/>
            <a:ext cx="12192000" cy="1038999"/>
          </a:xfrm>
          <a:prstGeom prst="rect">
            <a:avLst/>
          </a:prstGeom>
          <a:gradFill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5" name="Picture 4" descr="http://www.chem.uci.edu/sites/all/themes/chem/img/chemistry_logo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-1"/>
            <a:ext cx="8003537" cy="1038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Image result for boiling water in a syringe">
            <a:extLst>
              <a:ext uri="{FF2B5EF4-FFF2-40B4-BE49-F238E27FC236}">
                <a16:creationId xmlns:a16="http://schemas.microsoft.com/office/drawing/2014/main" id="{08CEB2E3-73D0-43D6-BE76-0D29AA3FE2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35" r="45230"/>
          <a:stretch/>
        </p:blipFill>
        <p:spPr bwMode="auto">
          <a:xfrm>
            <a:off x="485783" y="1135289"/>
            <a:ext cx="772067" cy="5640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water phase diagram">
            <a:extLst>
              <a:ext uri="{FF2B5EF4-FFF2-40B4-BE49-F238E27FC236}">
                <a16:creationId xmlns:a16="http://schemas.microsoft.com/office/drawing/2014/main" id="{8122C39B-6325-4FAF-8874-9D812A51CC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33" b="7947"/>
          <a:stretch/>
        </p:blipFill>
        <p:spPr bwMode="auto">
          <a:xfrm>
            <a:off x="2073288" y="877692"/>
            <a:ext cx="8045423" cy="5650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FF8B97-019C-4040-952D-99F2D5C72BE7}"/>
              </a:ext>
            </a:extLst>
          </p:cNvPr>
          <p:cNvSpPr txBox="1"/>
          <p:nvPr/>
        </p:nvSpPr>
        <p:spPr>
          <a:xfrm>
            <a:off x="3593782" y="4532639"/>
            <a:ext cx="8114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Solid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1AF82E-67F5-4626-9C4C-5FEAB0440B5A}"/>
              </a:ext>
            </a:extLst>
          </p:cNvPr>
          <p:cNvSpPr txBox="1"/>
          <p:nvPr/>
        </p:nvSpPr>
        <p:spPr>
          <a:xfrm>
            <a:off x="4908430" y="4532640"/>
            <a:ext cx="960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Liquid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9ED174-B355-42A9-B0AD-1D4C5E6A49E0}"/>
              </a:ext>
            </a:extLst>
          </p:cNvPr>
          <p:cNvSpPr txBox="1"/>
          <p:nvPr/>
        </p:nvSpPr>
        <p:spPr>
          <a:xfrm>
            <a:off x="7359571" y="4457878"/>
            <a:ext cx="655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Gas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395B423B-51C4-40C4-9282-D57033C574B4}"/>
              </a:ext>
            </a:extLst>
          </p:cNvPr>
          <p:cNvSpPr/>
          <p:nvPr/>
        </p:nvSpPr>
        <p:spPr>
          <a:xfrm>
            <a:off x="6843793" y="3746397"/>
            <a:ext cx="843752" cy="350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6902CA11-261A-4865-A626-71D0E070811B}"/>
              </a:ext>
            </a:extLst>
          </p:cNvPr>
          <p:cNvSpPr/>
          <p:nvPr/>
        </p:nvSpPr>
        <p:spPr>
          <a:xfrm rot="5400000">
            <a:off x="5718181" y="4122954"/>
            <a:ext cx="1391892" cy="350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F49135-9A68-4F1D-A992-3A1E18966877}"/>
              </a:ext>
            </a:extLst>
          </p:cNvPr>
          <p:cNvSpPr txBox="1"/>
          <p:nvPr/>
        </p:nvSpPr>
        <p:spPr>
          <a:xfrm>
            <a:off x="6843793" y="3377065"/>
            <a:ext cx="309828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Typical “heat to boil” transition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FC89C76-F63C-4A38-9F93-5D6E292EB6F8}"/>
              </a:ext>
            </a:extLst>
          </p:cNvPr>
          <p:cNvSpPr txBox="1"/>
          <p:nvPr/>
        </p:nvSpPr>
        <p:spPr>
          <a:xfrm>
            <a:off x="5497523" y="5031811"/>
            <a:ext cx="186204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Boil by </a:t>
            </a:r>
          </a:p>
          <a:p>
            <a:pPr algn="ctr"/>
            <a:r>
              <a:rPr lang="en-US" dirty="0"/>
              <a:t>lowering pressure</a:t>
            </a:r>
          </a:p>
        </p:txBody>
      </p:sp>
      <p:pic>
        <p:nvPicPr>
          <p:cNvPr id="14" name="Picture 4" descr="Image result for water phase diagram">
            <a:extLst>
              <a:ext uri="{FF2B5EF4-FFF2-40B4-BE49-F238E27FC236}">
                <a16:creationId xmlns:a16="http://schemas.microsoft.com/office/drawing/2014/main" id="{B6EF64B0-A85D-477E-B56C-C87041AEFF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538"/>
          <a:stretch/>
        </p:blipFill>
        <p:spPr bwMode="auto">
          <a:xfrm>
            <a:off x="1915572" y="6338722"/>
            <a:ext cx="7672119" cy="524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2589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14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Brindley</dc:creator>
  <cp:lastModifiedBy>Amanda Holton</cp:lastModifiedBy>
  <cp:revision>1</cp:revision>
  <dcterms:created xsi:type="dcterms:W3CDTF">2014-10-01T20:24:13Z</dcterms:created>
  <dcterms:modified xsi:type="dcterms:W3CDTF">2017-11-17T00:50:16Z</dcterms:modified>
</cp:coreProperties>
</file>