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" y="7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Holton" userId="a2ba41c2725c7fd5" providerId="LiveId" clId="{7935556B-27F6-4975-BFDE-1F4694989544}"/>
    <pc:docChg chg="custSel delSld modSld">
      <pc:chgData name="Amanda Holton" userId="a2ba41c2725c7fd5" providerId="LiveId" clId="{7935556B-27F6-4975-BFDE-1F4694989544}" dt="2017-11-17T02:08:19.182" v="122" actId="1076"/>
      <pc:docMkLst>
        <pc:docMk/>
      </pc:docMkLst>
      <pc:sldChg chg="addSp delSp modSp delAnim modAnim">
        <pc:chgData name="Amanda Holton" userId="a2ba41c2725c7fd5" providerId="LiveId" clId="{7935556B-27F6-4975-BFDE-1F4694989544}" dt="2017-11-17T02:08:19.182" v="122" actId="1076"/>
        <pc:sldMkLst>
          <pc:docMk/>
          <pc:sldMk cId="3202589395" sldId="257"/>
        </pc:sldMkLst>
        <pc:spChg chg="add mod">
          <ac:chgData name="Amanda Holton" userId="a2ba41c2725c7fd5" providerId="LiveId" clId="{7935556B-27F6-4975-BFDE-1F4694989544}" dt="2017-11-17T01:57:19.021" v="66" actId="403"/>
          <ac:spMkLst>
            <pc:docMk/>
            <pc:sldMk cId="3202589395" sldId="257"/>
            <ac:spMk id="2" creationId="{3082EFFD-5F52-4A29-8203-AA1D8287E02D}"/>
          </ac:spMkLst>
        </pc:spChg>
        <pc:spChg chg="add mod">
          <ac:chgData name="Amanda Holton" userId="a2ba41c2725c7fd5" providerId="LiveId" clId="{7935556B-27F6-4975-BFDE-1F4694989544}" dt="2017-11-17T01:57:19.021" v="66" actId="403"/>
          <ac:spMkLst>
            <pc:docMk/>
            <pc:sldMk cId="3202589395" sldId="257"/>
            <ac:spMk id="3" creationId="{22303E46-3934-4BF8-8F23-754F976FD98D}"/>
          </ac:spMkLst>
        </pc:spChg>
        <pc:picChg chg="add mod">
          <ac:chgData name="Amanda Holton" userId="a2ba41c2725c7fd5" providerId="LiveId" clId="{7935556B-27F6-4975-BFDE-1F4694989544}" dt="2017-11-17T02:06:11.799" v="83" actId="1076"/>
          <ac:picMkLst>
            <pc:docMk/>
            <pc:sldMk cId="3202589395" sldId="257"/>
            <ac:picMk id="1026" creationId="{E8D95DB8-2340-4613-991A-F9B17E536FE6}"/>
          </ac:picMkLst>
        </pc:picChg>
        <pc:cxnChg chg="add del mod">
          <ac:chgData name="Amanda Holton" userId="a2ba41c2725c7fd5" providerId="LiveId" clId="{7935556B-27F6-4975-BFDE-1F4694989544}" dt="2017-11-17T02:02:41.959" v="80" actId="478"/>
          <ac:cxnSpMkLst>
            <pc:docMk/>
            <pc:sldMk cId="3202589395" sldId="257"/>
            <ac:cxnSpMk id="7" creationId="{6CD11045-1571-43CE-9AC3-26ACCCB2C8F2}"/>
          </ac:cxnSpMkLst>
        </pc:cxnChg>
        <pc:cxnChg chg="add mod">
          <ac:chgData name="Amanda Holton" userId="a2ba41c2725c7fd5" providerId="LiveId" clId="{7935556B-27F6-4975-BFDE-1F4694989544}" dt="2017-11-17T01:57:50.157" v="72" actId="1076"/>
          <ac:cxnSpMkLst>
            <pc:docMk/>
            <pc:sldMk cId="3202589395" sldId="257"/>
            <ac:cxnSpMk id="8" creationId="{1D69701C-0BFE-4ABC-AE2C-B7E48BA56252}"/>
          </ac:cxnSpMkLst>
        </pc:cxnChg>
        <pc:cxnChg chg="add del mod">
          <ac:chgData name="Amanda Holton" userId="a2ba41c2725c7fd5" providerId="LiveId" clId="{7935556B-27F6-4975-BFDE-1F4694989544}" dt="2017-11-17T02:02:40.856" v="79" actId="478"/>
          <ac:cxnSpMkLst>
            <pc:docMk/>
            <pc:sldMk cId="3202589395" sldId="257"/>
            <ac:cxnSpMk id="9" creationId="{B49313CF-9F5D-4B95-82D2-3AAE0C94C9F6}"/>
          </ac:cxnSpMkLst>
        </pc:cxnChg>
        <pc:cxnChg chg="add mod">
          <ac:chgData name="Amanda Holton" userId="a2ba41c2725c7fd5" providerId="LiveId" clId="{7935556B-27F6-4975-BFDE-1F4694989544}" dt="2017-11-17T01:57:57.909" v="76" actId="1076"/>
          <ac:cxnSpMkLst>
            <pc:docMk/>
            <pc:sldMk cId="3202589395" sldId="257"/>
            <ac:cxnSpMk id="10" creationId="{1CEE230E-D3BC-4913-AE78-F84B7A7425CC}"/>
          </ac:cxnSpMkLst>
        </pc:cxnChg>
        <pc:cxnChg chg="add mod">
          <ac:chgData name="Amanda Holton" userId="a2ba41c2725c7fd5" providerId="LiveId" clId="{7935556B-27F6-4975-BFDE-1F4694989544}" dt="2017-11-17T02:08:00.494" v="113" actId="14100"/>
          <ac:cxnSpMkLst>
            <pc:docMk/>
            <pc:sldMk cId="3202589395" sldId="257"/>
            <ac:cxnSpMk id="12" creationId="{0D0DE2CB-DC40-4DEA-9CAB-CEF0F6091D55}"/>
          </ac:cxnSpMkLst>
        </pc:cxnChg>
        <pc:cxnChg chg="add mod">
          <ac:chgData name="Amanda Holton" userId="a2ba41c2725c7fd5" providerId="LiveId" clId="{7935556B-27F6-4975-BFDE-1F4694989544}" dt="2017-11-17T02:08:02.590" v="114" actId="14100"/>
          <ac:cxnSpMkLst>
            <pc:docMk/>
            <pc:sldMk cId="3202589395" sldId="257"/>
            <ac:cxnSpMk id="14" creationId="{DB6C82E1-8BE9-4BB7-9C2F-313FC2E4324C}"/>
          </ac:cxnSpMkLst>
        </pc:cxnChg>
        <pc:cxnChg chg="add mod">
          <ac:chgData name="Amanda Holton" userId="a2ba41c2725c7fd5" providerId="LiveId" clId="{7935556B-27F6-4975-BFDE-1F4694989544}" dt="2017-11-17T02:08:05.062" v="115" actId="14100"/>
          <ac:cxnSpMkLst>
            <pc:docMk/>
            <pc:sldMk cId="3202589395" sldId="257"/>
            <ac:cxnSpMk id="15" creationId="{3CD3FBD1-0CB3-443D-BB26-49374AA22159}"/>
          </ac:cxnSpMkLst>
        </pc:cxnChg>
        <pc:cxnChg chg="add mod">
          <ac:chgData name="Amanda Holton" userId="a2ba41c2725c7fd5" providerId="LiveId" clId="{7935556B-27F6-4975-BFDE-1F4694989544}" dt="2017-11-17T02:08:09.423" v="118" actId="14100"/>
          <ac:cxnSpMkLst>
            <pc:docMk/>
            <pc:sldMk cId="3202589395" sldId="257"/>
            <ac:cxnSpMk id="16" creationId="{F5E99ECC-3FAA-4C0D-966D-5004E43EBAA3}"/>
          </ac:cxnSpMkLst>
        </pc:cxnChg>
        <pc:cxnChg chg="add mod">
          <ac:chgData name="Amanda Holton" userId="a2ba41c2725c7fd5" providerId="LiveId" clId="{7935556B-27F6-4975-BFDE-1F4694989544}" dt="2017-11-17T02:08:11.925" v="119" actId="14100"/>
          <ac:cxnSpMkLst>
            <pc:docMk/>
            <pc:sldMk cId="3202589395" sldId="257"/>
            <ac:cxnSpMk id="17" creationId="{B7B2D68B-0805-463A-B4F6-5355FDB6028E}"/>
          </ac:cxnSpMkLst>
        </pc:cxnChg>
        <pc:cxnChg chg="add mod">
          <ac:chgData name="Amanda Holton" userId="a2ba41c2725c7fd5" providerId="LiveId" clId="{7935556B-27F6-4975-BFDE-1F4694989544}" dt="2017-11-17T02:07:57.358" v="112" actId="1076"/>
          <ac:cxnSpMkLst>
            <pc:docMk/>
            <pc:sldMk cId="3202589395" sldId="257"/>
            <ac:cxnSpMk id="18" creationId="{B785BE8E-F992-439E-A19A-8BCBCE595976}"/>
          </ac:cxnSpMkLst>
        </pc:cxnChg>
        <pc:cxnChg chg="add mod">
          <ac:chgData name="Amanda Holton" userId="a2ba41c2725c7fd5" providerId="LiveId" clId="{7935556B-27F6-4975-BFDE-1F4694989544}" dt="2017-11-17T02:08:19.182" v="122" actId="1076"/>
          <ac:cxnSpMkLst>
            <pc:docMk/>
            <pc:sldMk cId="3202589395" sldId="257"/>
            <ac:cxnSpMk id="19" creationId="{21C4EF40-0F6A-4579-8A53-A857B29AEE59}"/>
          </ac:cxnSpMkLst>
        </pc:cxnChg>
        <pc:cxnChg chg="add mod">
          <ac:chgData name="Amanda Holton" userId="a2ba41c2725c7fd5" providerId="LiveId" clId="{7935556B-27F6-4975-BFDE-1F4694989544}" dt="2017-11-17T02:08:17.613" v="121" actId="1076"/>
          <ac:cxnSpMkLst>
            <pc:docMk/>
            <pc:sldMk cId="3202589395" sldId="257"/>
            <ac:cxnSpMk id="20" creationId="{9840E7CB-B77A-4414-8A2C-E72BEE431E33}"/>
          </ac:cxnSpMkLst>
        </pc:cxnChg>
        <pc:cxnChg chg="add mod">
          <ac:chgData name="Amanda Holton" userId="a2ba41c2725c7fd5" providerId="LiveId" clId="{7935556B-27F6-4975-BFDE-1F4694989544}" dt="2017-11-17T02:07:51.238" v="109" actId="1076"/>
          <ac:cxnSpMkLst>
            <pc:docMk/>
            <pc:sldMk cId="3202589395" sldId="257"/>
            <ac:cxnSpMk id="21" creationId="{70FE2418-7E9C-48E5-9779-27A2186D7EE5}"/>
          </ac:cxnSpMkLst>
        </pc:cxnChg>
        <pc:cxnChg chg="add mod">
          <ac:chgData name="Amanda Holton" userId="a2ba41c2725c7fd5" providerId="LiveId" clId="{7935556B-27F6-4975-BFDE-1F4694989544}" dt="2017-11-17T02:08:16.269" v="120" actId="1076"/>
          <ac:cxnSpMkLst>
            <pc:docMk/>
            <pc:sldMk cId="3202589395" sldId="257"/>
            <ac:cxnSpMk id="22" creationId="{2688349E-4386-4DBA-925D-6795A9BA8502}"/>
          </ac:cxnSpMkLst>
        </pc:cxnChg>
      </pc:sldChg>
      <pc:sldChg chg="del">
        <pc:chgData name="Amanda Holton" userId="a2ba41c2725c7fd5" providerId="LiveId" clId="{7935556B-27F6-4975-BFDE-1F4694989544}" dt="2017-11-17T01:52:45.273" v="0" actId="2696"/>
        <pc:sldMkLst>
          <pc:docMk/>
          <pc:sldMk cId="3275529590" sldId="258"/>
        </pc:sldMkLst>
      </pc:sldChg>
      <pc:sldChg chg="del">
        <pc:chgData name="Amanda Holton" userId="a2ba41c2725c7fd5" providerId="LiveId" clId="{7935556B-27F6-4975-BFDE-1F4694989544}" dt="2017-11-17T01:52:45.277" v="1" actId="2696"/>
        <pc:sldMkLst>
          <pc:docMk/>
          <pc:sldMk cId="2338445400" sldId="259"/>
        </pc:sldMkLst>
      </pc:sldChg>
      <pc:sldChg chg="del">
        <pc:chgData name="Amanda Holton" userId="a2ba41c2725c7fd5" providerId="LiveId" clId="{7935556B-27F6-4975-BFDE-1F4694989544}" dt="2017-11-17T01:52:45.280" v="2" actId="2696"/>
        <pc:sldMkLst>
          <pc:docMk/>
          <pc:sldMk cId="364592270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8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2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438E-6CA3-445D-B006-581AC1458F4A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433-CDFF-47E8-8145-294E16BA3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524"/>
            <a:ext cx="12192000" cy="1038999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 descr="http://www.chem.uci.edu/sites/all/themes/chem/img/chemistry_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8003537" cy="103899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82EFFD-5F52-4A29-8203-AA1D8287E02D}"/>
                  </a:ext>
                </a:extLst>
              </p:cNvPr>
              <p:cNvSpPr txBox="1"/>
              <p:nvPr/>
            </p:nvSpPr>
            <p:spPr>
              <a:xfrm>
                <a:off x="992037" y="1529750"/>
                <a:ext cx="19011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082EFFD-5F52-4A29-8203-AA1D8287E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037" y="1529750"/>
                <a:ext cx="190116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303E46-3934-4BF8-8F23-754F976FD98D}"/>
                  </a:ext>
                </a:extLst>
              </p:cNvPr>
              <p:cNvSpPr txBox="1"/>
              <p:nvPr/>
            </p:nvSpPr>
            <p:spPr>
              <a:xfrm>
                <a:off x="761963" y="2378604"/>
                <a:ext cx="2239396" cy="1002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303E46-3934-4BF8-8F23-754F976FD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63" y="2378604"/>
                <a:ext cx="2239396" cy="1002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D69701C-0BFE-4ABC-AE2C-B7E48BA56252}"/>
              </a:ext>
            </a:extLst>
          </p:cNvPr>
          <p:cNvCxnSpPr/>
          <p:nvPr/>
        </p:nvCxnSpPr>
        <p:spPr>
          <a:xfrm>
            <a:off x="761963" y="2951818"/>
            <a:ext cx="428482" cy="433607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EE230E-D3BC-4913-AE78-F84B7A7425CC}"/>
              </a:ext>
            </a:extLst>
          </p:cNvPr>
          <p:cNvCxnSpPr/>
          <p:nvPr/>
        </p:nvCxnSpPr>
        <p:spPr>
          <a:xfrm>
            <a:off x="2053050" y="2976270"/>
            <a:ext cx="428482" cy="433607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crushed soda can gas law">
            <a:extLst>
              <a:ext uri="{FF2B5EF4-FFF2-40B4-BE49-F238E27FC236}">
                <a16:creationId xmlns:a16="http://schemas.microsoft.com/office/drawing/2014/main" id="{E8D95DB8-2340-4613-991A-F9B17E536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829" y="1529750"/>
            <a:ext cx="6519450" cy="488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D0DE2CB-DC40-4DEA-9CAB-CEF0F6091D55}"/>
              </a:ext>
            </a:extLst>
          </p:cNvPr>
          <p:cNvCxnSpPr>
            <a:cxnSpLocks/>
          </p:cNvCxnSpPr>
          <p:nvPr/>
        </p:nvCxnSpPr>
        <p:spPr>
          <a:xfrm>
            <a:off x="5614147" y="2835134"/>
            <a:ext cx="1438836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6C82E1-8BE9-4BB7-9C2F-313FC2E4324C}"/>
              </a:ext>
            </a:extLst>
          </p:cNvPr>
          <p:cNvCxnSpPr>
            <a:cxnSpLocks/>
          </p:cNvCxnSpPr>
          <p:nvPr/>
        </p:nvCxnSpPr>
        <p:spPr>
          <a:xfrm>
            <a:off x="5614147" y="3236304"/>
            <a:ext cx="1438836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D3FBD1-0CB3-443D-BB26-49374AA22159}"/>
              </a:ext>
            </a:extLst>
          </p:cNvPr>
          <p:cNvCxnSpPr>
            <a:cxnSpLocks/>
          </p:cNvCxnSpPr>
          <p:nvPr/>
        </p:nvCxnSpPr>
        <p:spPr>
          <a:xfrm>
            <a:off x="5614147" y="3706951"/>
            <a:ext cx="1438836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E99ECC-3FAA-4C0D-966D-5004E43EBAA3}"/>
              </a:ext>
            </a:extLst>
          </p:cNvPr>
          <p:cNvCxnSpPr>
            <a:cxnSpLocks/>
          </p:cNvCxnSpPr>
          <p:nvPr/>
        </p:nvCxnSpPr>
        <p:spPr>
          <a:xfrm>
            <a:off x="5614147" y="4164152"/>
            <a:ext cx="1438836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B2D68B-0805-463A-B4F6-5355FDB6028E}"/>
              </a:ext>
            </a:extLst>
          </p:cNvPr>
          <p:cNvCxnSpPr>
            <a:cxnSpLocks/>
          </p:cNvCxnSpPr>
          <p:nvPr/>
        </p:nvCxnSpPr>
        <p:spPr>
          <a:xfrm>
            <a:off x="5614147" y="4654969"/>
            <a:ext cx="1438836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785BE8E-F992-439E-A19A-8BCBCE595976}"/>
              </a:ext>
            </a:extLst>
          </p:cNvPr>
          <p:cNvCxnSpPr>
            <a:cxnSpLocks/>
          </p:cNvCxnSpPr>
          <p:nvPr/>
        </p:nvCxnSpPr>
        <p:spPr>
          <a:xfrm flipH="1">
            <a:off x="7277101" y="2976270"/>
            <a:ext cx="54012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1C4EF40-0F6A-4579-8A53-A857B29AEE59}"/>
              </a:ext>
            </a:extLst>
          </p:cNvPr>
          <p:cNvCxnSpPr>
            <a:cxnSpLocks/>
          </p:cNvCxnSpPr>
          <p:nvPr/>
        </p:nvCxnSpPr>
        <p:spPr>
          <a:xfrm flipH="1">
            <a:off x="7367608" y="3401705"/>
            <a:ext cx="553568" cy="11654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40E7CB-B77A-4414-8A2C-E72BEE431E33}"/>
              </a:ext>
            </a:extLst>
          </p:cNvPr>
          <p:cNvCxnSpPr>
            <a:cxnSpLocks/>
          </p:cNvCxnSpPr>
          <p:nvPr/>
        </p:nvCxnSpPr>
        <p:spPr>
          <a:xfrm flipH="1">
            <a:off x="7444927" y="3819010"/>
            <a:ext cx="513228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0FE2418-7E9C-48E5-9779-27A2186D7EE5}"/>
              </a:ext>
            </a:extLst>
          </p:cNvPr>
          <p:cNvCxnSpPr>
            <a:cxnSpLocks/>
          </p:cNvCxnSpPr>
          <p:nvPr/>
        </p:nvCxnSpPr>
        <p:spPr>
          <a:xfrm flipH="1">
            <a:off x="7547162" y="4249317"/>
            <a:ext cx="47961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88349E-4386-4DBA-925D-6795A9BA8502}"/>
              </a:ext>
            </a:extLst>
          </p:cNvPr>
          <p:cNvCxnSpPr>
            <a:cxnSpLocks/>
          </p:cNvCxnSpPr>
          <p:nvPr/>
        </p:nvCxnSpPr>
        <p:spPr>
          <a:xfrm flipH="1">
            <a:off x="7633448" y="4654969"/>
            <a:ext cx="540122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5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Brindley</dc:creator>
  <cp:lastModifiedBy>Amanda Holton</cp:lastModifiedBy>
  <cp:revision>1</cp:revision>
  <dcterms:created xsi:type="dcterms:W3CDTF">2014-10-01T20:24:13Z</dcterms:created>
  <dcterms:modified xsi:type="dcterms:W3CDTF">2017-11-17T02:08:22Z</dcterms:modified>
</cp:coreProperties>
</file>