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540"/>
    <a:srgbClr val="D2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6" autoAdjust="0"/>
  </p:normalViewPr>
  <p:slideViewPr>
    <p:cSldViewPr>
      <p:cViewPr>
        <p:scale>
          <a:sx n="90" d="100"/>
          <a:sy n="90" d="100"/>
        </p:scale>
        <p:origin x="-1368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CF44-B8C9-449C-820E-EB6E78A17052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0D62-BD92-4472-8CE7-36732960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CF44-B8C9-449C-820E-EB6E78A17052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0D62-BD92-4472-8CE7-36732960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CF44-B8C9-449C-820E-EB6E78A17052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0D62-BD92-4472-8CE7-36732960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CF44-B8C9-449C-820E-EB6E78A17052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0D62-BD92-4472-8CE7-36732960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CF44-B8C9-449C-820E-EB6E78A17052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0D62-BD92-4472-8CE7-36732960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CF44-B8C9-449C-820E-EB6E78A17052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0D62-BD92-4472-8CE7-36732960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CF44-B8C9-449C-820E-EB6E78A17052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0D62-BD92-4472-8CE7-36732960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CF44-B8C9-449C-820E-EB6E78A17052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0D62-BD92-4472-8CE7-36732960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CF44-B8C9-449C-820E-EB6E78A17052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0D62-BD92-4472-8CE7-36732960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CF44-B8C9-449C-820E-EB6E78A17052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0D62-BD92-4472-8CE7-36732960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CF44-B8C9-449C-820E-EB6E78A17052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0D62-BD92-4472-8CE7-36732960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DCF44-B8C9-449C-820E-EB6E78A17052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0D62-BD92-4472-8CE7-36732960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tinkercad.com/things/kiroDuUzCGi-template-pinkguin/edit?sharecode=D9CQ6-83aOIM2VGDtciHMyqsYKyNTPwpnZYgwk0SOpk=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TinkerCad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tutorial dos - como hacer un animal imprimible en 3D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28600"/>
            <a:ext cx="64008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UCI/CHS </a:t>
            </a:r>
            <a:r>
              <a:rPr lang="en-US" sz="6000" b="1" dirty="0" smtClean="0">
                <a:solidFill>
                  <a:srgbClr val="FED540"/>
                </a:solidFill>
              </a:rPr>
              <a:t>Taller</a:t>
            </a:r>
            <a:endParaRPr lang="en-US" sz="6000" b="1" dirty="0">
              <a:solidFill>
                <a:srgbClr val="FED54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93" y="3676650"/>
            <a:ext cx="3702050" cy="2775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76650"/>
            <a:ext cx="3733800" cy="2800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3361850" cy="2020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1800" dirty="0"/>
              <a:t>7- Cree una nueva esfera o podemos duplicar la forma existente para el brazo / pierna que ya está en forma ovalada</a:t>
            </a:r>
            <a:r>
              <a:rPr lang="es-ES" sz="1800" dirty="0" smtClean="0"/>
              <a:t>.</a:t>
            </a:r>
            <a:endParaRPr lang="en-US" sz="1700" dirty="0"/>
          </a:p>
        </p:txBody>
      </p:sp>
      <p:pic>
        <p:nvPicPr>
          <p:cNvPr id="4" name="Content Placeholder 3" descr="instruction_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490" y="1607258"/>
            <a:ext cx="7905020" cy="4511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1800" dirty="0"/>
              <a:t>8- Duplique el brazo y úselo como la pierna, y duplíquelo nuevamente y gire / gire para el otro lado.</a:t>
            </a:r>
            <a:endParaRPr lang="en-US" sz="1700" dirty="0"/>
          </a:p>
        </p:txBody>
      </p:sp>
      <p:pic>
        <p:nvPicPr>
          <p:cNvPr id="4" name="Content Placeholder 3" descr="instruction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490" y="1607258"/>
            <a:ext cx="7905020" cy="4511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1800" dirty="0"/>
              <a:t>9- En el panel derecho debajo de Formas básicas, seleccione Caracteres en la pestaña. Aquí, tendrás todo tipo de accesorios y modelos prefabricados para que uses. </a:t>
            </a:r>
            <a:r>
              <a:rPr lang="en-US" sz="1700" dirty="0"/>
              <a:t> </a:t>
            </a:r>
          </a:p>
        </p:txBody>
      </p:sp>
      <p:pic>
        <p:nvPicPr>
          <p:cNvPr id="4" name="Content Placeholder 3" descr="instruction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490" y="1607258"/>
            <a:ext cx="7905020" cy="4511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1800" dirty="0"/>
              <a:t>10- Aquí, tendrás todo tipo de accesorios y modelos prefabricados para usar, y también puedes cambiar el color.</a:t>
            </a:r>
            <a:endParaRPr lang="en-US" sz="1700" dirty="0"/>
          </a:p>
        </p:txBody>
      </p:sp>
      <p:pic>
        <p:nvPicPr>
          <p:cNvPr id="4" name="Content Placeholder 3" descr="instruction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490" y="1607258"/>
            <a:ext cx="7905020" cy="4511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1800" dirty="0"/>
              <a:t>11- Duplique la pieza del cuerpo y escale más pequeño, cambie el color a blanco.</a:t>
            </a:r>
            <a:endParaRPr lang="en-US" sz="1700" dirty="0"/>
          </a:p>
        </p:txBody>
      </p:sp>
      <p:pic>
        <p:nvPicPr>
          <p:cNvPr id="4" name="Content Placeholder 3" descr="instruction_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490" y="1607258"/>
            <a:ext cx="7905020" cy="4511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1800" dirty="0"/>
              <a:t>12- Crea una esfera blanca, escala en el eje y para hacerlo en forma ovalada. Esta forma comenzará el proceso para construir el ojo.</a:t>
            </a:r>
            <a:endParaRPr lang="en-US" sz="1700" dirty="0"/>
          </a:p>
        </p:txBody>
      </p:sp>
      <p:pic>
        <p:nvPicPr>
          <p:cNvPr id="4" name="Content Placeholder 3" descr="instruction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490" y="1607258"/>
            <a:ext cx="7905020" cy="4511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1800" dirty="0"/>
              <a:t>13- Duplica la misma forma y </a:t>
            </a:r>
            <a:r>
              <a:rPr lang="es-ES" sz="1800" dirty="0" err="1"/>
              <a:t>escalala</a:t>
            </a:r>
            <a:r>
              <a:rPr lang="es-ES" sz="1800" dirty="0"/>
              <a:t> más pequeña, y cambia el color a negro para el iris.</a:t>
            </a:r>
            <a:endParaRPr lang="en-US" sz="1800" dirty="0"/>
          </a:p>
        </p:txBody>
      </p:sp>
      <p:pic>
        <p:nvPicPr>
          <p:cNvPr id="4" name="Content Placeholder 3" descr="instruction_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490" y="1607258"/>
            <a:ext cx="7905020" cy="4511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1800" dirty="0"/>
              <a:t>14- Con las formas blancas y negras seleccionadas, haga clic en duplicar, muévase al otro lado.</a:t>
            </a:r>
            <a:endParaRPr lang="en-US" sz="1800" dirty="0"/>
          </a:p>
        </p:txBody>
      </p:sp>
      <p:pic>
        <p:nvPicPr>
          <p:cNvPr id="4" name="Content Placeholder 3" descr="instruction_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490" y="1607258"/>
            <a:ext cx="7905020" cy="4511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1800" dirty="0"/>
              <a:t>15- Crea una forma de cono para la nariz y colócala correctamente.</a:t>
            </a:r>
            <a:endParaRPr lang="en-US" sz="1700" dirty="0"/>
          </a:p>
        </p:txBody>
      </p:sp>
      <p:pic>
        <p:nvPicPr>
          <p:cNvPr id="4" name="Content Placeholder 3" descr="instruction_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490" y="1607258"/>
            <a:ext cx="7905020" cy="4511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1800" dirty="0"/>
              <a:t>16- Navega por todos los paneles a la derecha para personalizar tu animal, personalízalos. </a:t>
            </a:r>
            <a:r>
              <a:rPr lang="en-US" sz="1700" dirty="0"/>
              <a:t> </a:t>
            </a:r>
          </a:p>
        </p:txBody>
      </p:sp>
      <p:pic>
        <p:nvPicPr>
          <p:cNvPr id="4" name="Content Placeholder 3" descr="instruction_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490" y="1607258"/>
            <a:ext cx="7905020" cy="4511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sz="1600" dirty="0"/>
              <a:t>Aquí hay algunas imágenes visuales para su referencia y para darle algunas ideas e inspiración. O vaya en línea y busque algunas ideas en Google</a:t>
            </a:r>
            <a:r>
              <a:rPr lang="es-ES" sz="1600" dirty="0" smtClean="0"/>
              <a:t>.</a:t>
            </a:r>
            <a:br>
              <a:rPr lang="es-ES" sz="16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s-ES" sz="1600" dirty="0"/>
              <a:t>El método para construir el modelo es similar a construir un Mr. </a:t>
            </a:r>
            <a:r>
              <a:rPr lang="es-ES" sz="1600" dirty="0" err="1"/>
              <a:t>Potato</a:t>
            </a:r>
            <a:r>
              <a:rPr lang="es-ES" sz="1600" dirty="0"/>
              <a:t> Head, con formas primitivas simples y partes disponibles, y unirlas. </a:t>
            </a:r>
            <a:r>
              <a:rPr lang="en-US" sz="1800" dirty="0"/>
              <a:t> 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93" y="4318184"/>
            <a:ext cx="2974210" cy="2229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93" y="1905000"/>
            <a:ext cx="2974210" cy="2230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16" y="2133600"/>
            <a:ext cx="46482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6200"/>
            <a:ext cx="8229600" cy="1143000"/>
          </a:xfrm>
        </p:spPr>
        <p:txBody>
          <a:bodyPr>
            <a:normAutofit/>
          </a:bodyPr>
          <a:lstStyle/>
          <a:p>
            <a:r>
              <a:rPr lang="es-ES" sz="2000" dirty="0"/>
              <a:t>Diviértete y enloquece! Pero también piense en la capacidad de impresión. </a:t>
            </a:r>
            <a:r>
              <a:rPr lang="en-US" sz="2000" dirty="0"/>
              <a:t> </a:t>
            </a:r>
          </a:p>
        </p:txBody>
      </p:sp>
      <p:pic>
        <p:nvPicPr>
          <p:cNvPr id="5" name="Content Placeholder 4" descr="instruction_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490" y="1607258"/>
            <a:ext cx="7905020" cy="4511846"/>
          </a:xfr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2200940" y="770164"/>
            <a:ext cx="4648200" cy="830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UCI/CHS </a:t>
            </a:r>
            <a:r>
              <a:rPr lang="en-US" sz="4000" b="1" dirty="0" smtClean="0">
                <a:solidFill>
                  <a:srgbClr val="FED540"/>
                </a:solidFill>
              </a:rPr>
              <a:t>Taller</a:t>
            </a:r>
            <a:endParaRPr lang="en-US" sz="4000" b="1" dirty="0">
              <a:solidFill>
                <a:srgbClr val="FED5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1800" dirty="0"/>
              <a:t>Este </a:t>
            </a:r>
            <a:r>
              <a:rPr lang="es-ES" sz="1800" dirty="0" err="1"/>
              <a:t>Pinkguin</a:t>
            </a:r>
            <a:r>
              <a:rPr lang="es-ES" sz="1800" dirty="0"/>
              <a:t> será la base de nuestro tutorial sobre cómo construir un animal de forma simple. Con la técnica utilizada, podemos hacer todo tipo de animales en diferentes colores. </a:t>
            </a:r>
            <a:r>
              <a:rPr lang="en-US" sz="1700" dirty="0"/>
              <a:t> </a:t>
            </a:r>
          </a:p>
        </p:txBody>
      </p:sp>
      <p:pic>
        <p:nvPicPr>
          <p:cNvPr id="4" name="Content Placeholder 3" descr="instruction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490" y="1607258"/>
            <a:ext cx="7905020" cy="4511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S" sz="1800" dirty="0"/>
              <a:t>1- Haga clic en este enlace </a:t>
            </a:r>
            <a:r>
              <a:rPr lang="es-ES" sz="1800" dirty="0" err="1"/>
              <a:t>Tinkercad</a:t>
            </a:r>
            <a:r>
              <a:rPr lang="es-ES" sz="1800" dirty="0"/>
              <a:t> compartido a continuación para usarlo como iniciador y con un soporte </a:t>
            </a:r>
            <a:r>
              <a:rPr lang="es-ES" sz="1800" dirty="0" err="1" smtClean="0"/>
              <a:t>Amiibo</a:t>
            </a:r>
            <a:r>
              <a:rPr lang="es-ES" sz="1800" dirty="0" smtClean="0"/>
              <a:t>:</a:t>
            </a:r>
            <a:r>
              <a:rPr lang="en-US" sz="1700" dirty="0"/>
              <a:t> </a:t>
            </a:r>
            <a:r>
              <a:rPr lang="en-US" sz="1700" dirty="0" smtClean="0">
                <a:hlinkClick r:id="rId2"/>
              </a:rPr>
              <a:t>Base </a:t>
            </a:r>
            <a:r>
              <a:rPr lang="en-US" sz="1700" dirty="0" smtClean="0">
                <a:hlinkClick r:id="rId2"/>
              </a:rPr>
              <a:t>template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s-ES" sz="1800" dirty="0" smtClean="0"/>
              <a:t>El </a:t>
            </a:r>
            <a:r>
              <a:rPr lang="es-ES" sz="1800" dirty="0"/>
              <a:t>soporte base es para garantizar la capacidad de impresión y para que no se vuelque durante la impresión.</a:t>
            </a:r>
            <a:endParaRPr lang="en-US" sz="1700" dirty="0"/>
          </a:p>
        </p:txBody>
      </p:sp>
      <p:pic>
        <p:nvPicPr>
          <p:cNvPr id="4" name="Content Placeholder 3" descr="instruction_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9490" y="1607258"/>
            <a:ext cx="7905020" cy="4511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1800" dirty="0"/>
              <a:t>2- Comienza con una esfera como la base del cuerpo, usa la herramienta de escala para escalar el eje Y para hacer una forma ovalada.</a:t>
            </a:r>
            <a:endParaRPr lang="en-US" sz="1700" dirty="0"/>
          </a:p>
        </p:txBody>
      </p:sp>
      <p:pic>
        <p:nvPicPr>
          <p:cNvPr id="4" name="Content Placeholder 3" descr="instruction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490" y="1607258"/>
            <a:ext cx="7905020" cy="4511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1800" dirty="0"/>
              <a:t>3- Comience con una esfera como la base del cuerpo, use la herramienta de escala para escalar el eje Y para hacer una forma ovalada. </a:t>
            </a:r>
            <a:r>
              <a:rPr lang="en-US" sz="1700" dirty="0"/>
              <a:t> </a:t>
            </a:r>
          </a:p>
        </p:txBody>
      </p:sp>
      <p:pic>
        <p:nvPicPr>
          <p:cNvPr id="4" name="Content Placeholder 3" descr="instruction_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490" y="1607258"/>
            <a:ext cx="7905020" cy="4511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1800" dirty="0"/>
              <a:t>4- Haga clic en el punto de color para cambiar el color del objeto seleccionado.</a:t>
            </a:r>
            <a:endParaRPr lang="en-US" sz="1700" dirty="0"/>
          </a:p>
        </p:txBody>
      </p:sp>
      <p:pic>
        <p:nvPicPr>
          <p:cNvPr id="4" name="Content Placeholder 3" descr="instruction_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490" y="1607258"/>
            <a:ext cx="7905020" cy="4511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1800" dirty="0"/>
              <a:t>5- Cree una nueva esfera o podemos duplicar la forma existente para el brazo / pierna que ya está en forma ovalada.</a:t>
            </a:r>
            <a:endParaRPr lang="en-US" sz="1700" dirty="0"/>
          </a:p>
        </p:txBody>
      </p:sp>
      <p:pic>
        <p:nvPicPr>
          <p:cNvPr id="4" name="Content Placeholder 3" descr="instruction_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490" y="1607258"/>
            <a:ext cx="7905020" cy="4511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1800" dirty="0"/>
              <a:t>6- Cree una nueva esfera, o podemos duplicar la forma existente para el brazo / pierna que ya está en forma ovalada.</a:t>
            </a:r>
            <a:endParaRPr lang="en-US" sz="1700" dirty="0"/>
          </a:p>
        </p:txBody>
      </p:sp>
      <p:pic>
        <p:nvPicPr>
          <p:cNvPr id="4" name="Content Placeholder 3" descr="instruction_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490" y="1607258"/>
            <a:ext cx="7905020" cy="4511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434</Words>
  <Application>Microsoft Office PowerPoint</Application>
  <PresentationFormat>On-screen Show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TinkerCad tutorial dos - como hacer un animal imprimible en 3D</vt:lpstr>
      <vt:lpstr>Aquí hay algunas imágenes visuales para su referencia y para darle algunas ideas e inspiración. O vaya en línea y busque algunas ideas en Google.  El método para construir el modelo es similar a construir un Mr. Potato Head, con formas primitivas simples y partes disponibles, y unirlas.   </vt:lpstr>
      <vt:lpstr>Este Pinkguin será la base de nuestro tutorial sobre cómo construir un animal de forma simple. Con la técnica utilizada, podemos hacer todo tipo de animales en diferentes colores.  </vt:lpstr>
      <vt:lpstr>1- Haga clic en este enlace Tinkercad compartido a continuación para usarlo como iniciador y con un soporte Amiibo: Base template  El soporte base es para garantizar la capacidad de impresión y para que no se vuelque durante la impresión.</vt:lpstr>
      <vt:lpstr>2- Comienza con una esfera como la base del cuerpo, usa la herramienta de escala para escalar el eje Y para hacer una forma ovalada.</vt:lpstr>
      <vt:lpstr>3- Comience con una esfera como la base del cuerpo, use la herramienta de escala para escalar el eje Y para hacer una forma ovalada.  </vt:lpstr>
      <vt:lpstr>4- Haga clic en el punto de color para cambiar el color del objeto seleccionado.</vt:lpstr>
      <vt:lpstr>5- Cree una nueva esfera o podemos duplicar la forma existente para el brazo / pierna que ya está en forma ovalada.</vt:lpstr>
      <vt:lpstr>6- Cree una nueva esfera, o podemos duplicar la forma existente para el brazo / pierna que ya está en forma ovalada.</vt:lpstr>
      <vt:lpstr>7- Cree una nueva esfera o podemos duplicar la forma existente para el brazo / pierna que ya está en forma ovalada.</vt:lpstr>
      <vt:lpstr>8- Duplique el brazo y úselo como la pierna, y duplíquelo nuevamente y gire / gire para el otro lado.</vt:lpstr>
      <vt:lpstr>9- En el panel derecho debajo de Formas básicas, seleccione Caracteres en la pestaña. Aquí, tendrás todo tipo de accesorios y modelos prefabricados para que uses.  </vt:lpstr>
      <vt:lpstr>10- Aquí, tendrás todo tipo de accesorios y modelos prefabricados para usar, y también puedes cambiar el color.</vt:lpstr>
      <vt:lpstr>11- Duplique la pieza del cuerpo y escale más pequeño, cambie el color a blanco.</vt:lpstr>
      <vt:lpstr>12- Crea una esfera blanca, escala en el eje y para hacerlo en forma ovalada. Esta forma comenzará el proceso para construir el ojo.</vt:lpstr>
      <vt:lpstr>13- Duplica la misma forma y escalala más pequeña, y cambia el color a negro para el iris.</vt:lpstr>
      <vt:lpstr>14- Con las formas blancas y negras seleccionadas, haga clic en duplicar, muévase al otro lado.</vt:lpstr>
      <vt:lpstr>15- Crea una forma de cono para la nariz y colócala correctamente.</vt:lpstr>
      <vt:lpstr>16- Navega por todos los paneles a la derecha para personalizar tu animal, personalízalos.  </vt:lpstr>
      <vt:lpstr>Diviértete y enloquece! Pero también piense en la capacidad de impresión.  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Tony.hsiao</dc:creator>
  <cp:lastModifiedBy>Big BoB</cp:lastModifiedBy>
  <cp:revision>18</cp:revision>
  <dcterms:created xsi:type="dcterms:W3CDTF">2019-12-05T05:49:49Z</dcterms:created>
  <dcterms:modified xsi:type="dcterms:W3CDTF">2019-12-11T18:32:34Z</dcterms:modified>
</cp:coreProperties>
</file>