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1" r:id="rId4"/>
    <p:sldId id="263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ydrolysis with Na2SO4" id="{3750ADC9-2352-4EC2-9029-28635302BD65}">
          <p14:sldIdLst>
            <p14:sldId id="262"/>
            <p14:sldId id="259"/>
            <p14:sldId id="261"/>
          </p14:sldIdLst>
        </p14:section>
        <p14:section name="Hydrolysis with NaCl" id="{F262EB76-9B6A-4F39-B4CA-C67B875BA643}">
          <p14:sldIdLst>
            <p14:sldId id="263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8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Holton" userId="a2ba41c2725c7fd5" providerId="LiveId" clId="{BD2E39F8-F7ED-44B3-9339-F2158DAD59A5}"/>
    <pc:docChg chg="custSel addSld delSld modSld sldOrd modSection">
      <pc:chgData name="Amanda Holton" userId="a2ba41c2725c7fd5" providerId="LiveId" clId="{BD2E39F8-F7ED-44B3-9339-F2158DAD59A5}" dt="2017-11-07T18:53:12.157" v="699"/>
      <pc:docMkLst>
        <pc:docMk/>
      </pc:docMkLst>
      <pc:sldChg chg="addSp delSp modSp">
        <pc:chgData name="Amanda Holton" userId="a2ba41c2725c7fd5" providerId="LiveId" clId="{BD2E39F8-F7ED-44B3-9339-F2158DAD59A5}" dt="2017-11-07T18:41:56.953" v="8" actId="14100"/>
        <pc:sldMkLst>
          <pc:docMk/>
          <pc:sldMk cId="3202589395" sldId="257"/>
        </pc:sldMkLst>
        <pc:spChg chg="del">
          <ac:chgData name="Amanda Holton" userId="a2ba41c2725c7fd5" providerId="LiveId" clId="{BD2E39F8-F7ED-44B3-9339-F2158DAD59A5}" dt="2017-11-07T18:41:35.648" v="1" actId="478"/>
          <ac:spMkLst>
            <pc:docMk/>
            <pc:sldMk cId="3202589395" sldId="257"/>
            <ac:spMk id="2" creationId="{00000000-0000-0000-0000-000000000000}"/>
          </ac:spMkLst>
        </pc:spChg>
        <pc:picChg chg="add mod modCrop">
          <ac:chgData name="Amanda Holton" userId="a2ba41c2725c7fd5" providerId="LiveId" clId="{BD2E39F8-F7ED-44B3-9339-F2158DAD59A5}" dt="2017-11-07T18:41:56.953" v="8" actId="14100"/>
          <ac:picMkLst>
            <pc:docMk/>
            <pc:sldMk cId="3202589395" sldId="257"/>
            <ac:picMk id="6" creationId="{9BBA8117-3E8B-41DC-9BA1-7A9D6D75E566}"/>
          </ac:picMkLst>
        </pc:picChg>
        <pc:picChg chg="mod modCrop">
          <ac:chgData name="Amanda Holton" userId="a2ba41c2725c7fd5" providerId="LiveId" clId="{BD2E39F8-F7ED-44B3-9339-F2158DAD59A5}" dt="2017-11-07T18:41:52.903" v="6" actId="1076"/>
          <ac:picMkLst>
            <pc:docMk/>
            <pc:sldMk cId="3202589395" sldId="257"/>
            <ac:picMk id="1026" creationId="{00000000-0000-0000-0000-000000000000}"/>
          </ac:picMkLst>
        </pc:picChg>
      </pc:sldChg>
      <pc:sldChg chg="addSp delSp modSp del ord">
        <pc:chgData name="Amanda Holton" userId="a2ba41c2725c7fd5" providerId="LiveId" clId="{BD2E39F8-F7ED-44B3-9339-F2158DAD59A5}" dt="2017-11-07T18:48:34.585" v="322" actId="2696"/>
        <pc:sldMkLst>
          <pc:docMk/>
          <pc:sldMk cId="3275529590" sldId="258"/>
        </pc:sldMkLst>
        <pc:spChg chg="add del mod">
          <ac:chgData name="Amanda Holton" userId="a2ba41c2725c7fd5" providerId="LiveId" clId="{BD2E39F8-F7ED-44B3-9339-F2158DAD59A5}" dt="2017-11-07T18:42:08.973" v="15" actId="478"/>
          <ac:spMkLst>
            <pc:docMk/>
            <pc:sldMk cId="3275529590" sldId="258"/>
            <ac:spMk id="2" creationId="{0ACB54AF-14DD-43D9-AFAA-D94B7C752719}"/>
          </ac:spMkLst>
        </pc:spChg>
      </pc:sldChg>
      <pc:sldChg chg="addSp delSp modSp ord">
        <pc:chgData name="Amanda Holton" userId="a2ba41c2725c7fd5" providerId="LiveId" clId="{BD2E39F8-F7ED-44B3-9339-F2158DAD59A5}" dt="2017-11-07T18:48:18.914" v="320"/>
        <pc:sldMkLst>
          <pc:docMk/>
          <pc:sldMk cId="2338445400" sldId="259"/>
        </pc:sldMkLst>
        <pc:spChg chg="add mod">
          <ac:chgData name="Amanda Holton" userId="a2ba41c2725c7fd5" providerId="LiveId" clId="{BD2E39F8-F7ED-44B3-9339-F2158DAD59A5}" dt="2017-11-07T18:42:58.672" v="42" actId="1076"/>
          <ac:spMkLst>
            <pc:docMk/>
            <pc:sldMk cId="2338445400" sldId="259"/>
            <ac:spMk id="2" creationId="{DA45343E-7795-4C42-A6AF-6073A038DC42}"/>
          </ac:spMkLst>
        </pc:spChg>
        <pc:spChg chg="add mod">
          <ac:chgData name="Amanda Holton" userId="a2ba41c2725c7fd5" providerId="LiveId" clId="{BD2E39F8-F7ED-44B3-9339-F2158DAD59A5}" dt="2017-11-07T18:45:33.007" v="163" actId="1076"/>
          <ac:spMkLst>
            <pc:docMk/>
            <pc:sldMk cId="2338445400" sldId="259"/>
            <ac:spMk id="3" creationId="{8D3A091A-4FF6-426F-8B8D-9543C04AAF18}"/>
          </ac:spMkLst>
        </pc:spChg>
        <pc:spChg chg="add mod">
          <ac:chgData name="Amanda Holton" userId="a2ba41c2725c7fd5" providerId="LiveId" clId="{BD2E39F8-F7ED-44B3-9339-F2158DAD59A5}" dt="2017-11-07T18:43:57.007" v="74"/>
          <ac:spMkLst>
            <pc:docMk/>
            <pc:sldMk cId="2338445400" sldId="259"/>
            <ac:spMk id="7" creationId="{7D715A82-9F24-4D37-82A7-88FC16CE430E}"/>
          </ac:spMkLst>
        </pc:spChg>
        <pc:spChg chg="add mod">
          <ac:chgData name="Amanda Holton" userId="a2ba41c2725c7fd5" providerId="LiveId" clId="{BD2E39F8-F7ED-44B3-9339-F2158DAD59A5}" dt="2017-11-07T18:45:33.007" v="163" actId="1076"/>
          <ac:spMkLst>
            <pc:docMk/>
            <pc:sldMk cId="2338445400" sldId="259"/>
            <ac:spMk id="9" creationId="{4D2D2941-31B6-42B2-A9DC-7AB0C5839D22}"/>
          </ac:spMkLst>
        </pc:spChg>
        <pc:picChg chg="add mod">
          <ac:chgData name="Amanda Holton" userId="a2ba41c2725c7fd5" providerId="LiveId" clId="{BD2E39F8-F7ED-44B3-9339-F2158DAD59A5}" dt="2017-11-07T18:43:44.399" v="70" actId="1076"/>
          <ac:picMkLst>
            <pc:docMk/>
            <pc:sldMk cId="2338445400" sldId="259"/>
            <ac:picMk id="1026" creationId="{5FA60411-FE2E-453E-BBB7-7DD3BE8F1374}"/>
          </ac:picMkLst>
        </pc:picChg>
        <pc:picChg chg="add mod">
          <ac:chgData name="Amanda Holton" userId="a2ba41c2725c7fd5" providerId="LiveId" clId="{BD2E39F8-F7ED-44B3-9339-F2158DAD59A5}" dt="2017-11-07T18:43:39.697" v="67" actId="1076"/>
          <ac:picMkLst>
            <pc:docMk/>
            <pc:sldMk cId="2338445400" sldId="259"/>
            <ac:picMk id="1028" creationId="{85D617F6-23DD-4137-B98F-498FDEBE20F2}"/>
          </ac:picMkLst>
        </pc:picChg>
        <pc:cxnChg chg="add del mod">
          <ac:chgData name="Amanda Holton" userId="a2ba41c2725c7fd5" providerId="LiveId" clId="{BD2E39F8-F7ED-44B3-9339-F2158DAD59A5}" dt="2017-11-07T18:45:13.672" v="122" actId="478"/>
          <ac:cxnSpMkLst>
            <pc:docMk/>
            <pc:sldMk cId="2338445400" sldId="259"/>
            <ac:cxnSpMk id="8" creationId="{AE39D60E-CE22-4D0E-BC5C-6D2E27566438}"/>
          </ac:cxnSpMkLst>
        </pc:cxnChg>
      </pc:sldChg>
      <pc:sldChg chg="del">
        <pc:chgData name="Amanda Holton" userId="a2ba41c2725c7fd5" providerId="LiveId" clId="{BD2E39F8-F7ED-44B3-9339-F2158DAD59A5}" dt="2017-11-07T18:48:44.991" v="323" actId="2696"/>
        <pc:sldMkLst>
          <pc:docMk/>
          <pc:sldMk cId="3645922705" sldId="260"/>
        </pc:sldMkLst>
      </pc:sldChg>
      <pc:sldChg chg="addSp modSp add ord">
        <pc:chgData name="Amanda Holton" userId="a2ba41c2725c7fd5" providerId="LiveId" clId="{BD2E39F8-F7ED-44B3-9339-F2158DAD59A5}" dt="2017-11-07T18:48:20.609" v="321"/>
        <pc:sldMkLst>
          <pc:docMk/>
          <pc:sldMk cId="3533173371" sldId="261"/>
        </pc:sldMkLst>
        <pc:spChg chg="add mod">
          <ac:chgData name="Amanda Holton" userId="a2ba41c2725c7fd5" providerId="LiveId" clId="{BD2E39F8-F7ED-44B3-9339-F2158DAD59A5}" dt="2017-11-07T18:46:51.679" v="169" actId="14100"/>
          <ac:spMkLst>
            <pc:docMk/>
            <pc:sldMk cId="3533173371" sldId="261"/>
            <ac:spMk id="2" creationId="{9B403DD9-0379-4080-9381-9EC064B7552A}"/>
          </ac:spMkLst>
        </pc:spChg>
        <pc:spChg chg="add mod">
          <ac:chgData name="Amanda Holton" userId="a2ba41c2725c7fd5" providerId="LiveId" clId="{BD2E39F8-F7ED-44B3-9339-F2158DAD59A5}" dt="2017-11-07T18:47:44.897" v="318" actId="1076"/>
          <ac:spMkLst>
            <pc:docMk/>
            <pc:sldMk cId="3533173371" sldId="261"/>
            <ac:spMk id="3" creationId="{8BE98A26-2200-425E-B065-73B1780E18BB}"/>
          </ac:spMkLst>
        </pc:spChg>
        <pc:spChg chg="add mod">
          <ac:chgData name="Amanda Holton" userId="a2ba41c2725c7fd5" providerId="LiveId" clId="{BD2E39F8-F7ED-44B3-9339-F2158DAD59A5}" dt="2017-11-07T18:46:57.543" v="172" actId="14100"/>
          <ac:spMkLst>
            <pc:docMk/>
            <pc:sldMk cId="3533173371" sldId="261"/>
            <ac:spMk id="7" creationId="{730192E4-0CEF-491A-9037-E4C1288C84C5}"/>
          </ac:spMkLst>
        </pc:spChg>
      </pc:sldChg>
      <pc:sldChg chg="addSp modSp add ord">
        <pc:chgData name="Amanda Holton" userId="a2ba41c2725c7fd5" providerId="LiveId" clId="{BD2E39F8-F7ED-44B3-9339-F2158DAD59A5}" dt="2017-11-07T18:53:08.752" v="697" actId="1076"/>
        <pc:sldMkLst>
          <pc:docMk/>
          <pc:sldMk cId="1303285593" sldId="262"/>
        </pc:sldMkLst>
        <pc:spChg chg="mod">
          <ac:chgData name="Amanda Holton" userId="a2ba41c2725c7fd5" providerId="LiveId" clId="{BD2E39F8-F7ED-44B3-9339-F2158DAD59A5}" dt="2017-11-07T18:53:06.305" v="696" actId="1076"/>
          <ac:spMkLst>
            <pc:docMk/>
            <pc:sldMk cId="1303285593" sldId="262"/>
            <ac:spMk id="2" creationId="{7BE5B91E-6B42-476C-9634-63F323B15C65}"/>
          </ac:spMkLst>
        </pc:spChg>
        <pc:spChg chg="mod">
          <ac:chgData name="Amanda Holton" userId="a2ba41c2725c7fd5" providerId="LiveId" clId="{BD2E39F8-F7ED-44B3-9339-F2158DAD59A5}" dt="2017-11-07T18:53:08.752" v="697" actId="1076"/>
          <ac:spMkLst>
            <pc:docMk/>
            <pc:sldMk cId="1303285593" sldId="262"/>
            <ac:spMk id="3" creationId="{D236AD62-EC22-44F4-9E99-1F3CCAC15953}"/>
          </ac:spMkLst>
        </pc:spChg>
        <pc:spChg chg="add">
          <ac:chgData name="Amanda Holton" userId="a2ba41c2725c7fd5" providerId="LiveId" clId="{BD2E39F8-F7ED-44B3-9339-F2158DAD59A5}" dt="2017-11-07T18:53:03.890" v="695"/>
          <ac:spMkLst>
            <pc:docMk/>
            <pc:sldMk cId="1303285593" sldId="262"/>
            <ac:spMk id="4" creationId="{104502C9-214D-44C7-8596-CF4AB734B482}"/>
          </ac:spMkLst>
        </pc:spChg>
        <pc:picChg chg="add">
          <ac:chgData name="Amanda Holton" userId="a2ba41c2725c7fd5" providerId="LiveId" clId="{BD2E39F8-F7ED-44B3-9339-F2158DAD59A5}" dt="2017-11-07T18:53:03.890" v="695"/>
          <ac:picMkLst>
            <pc:docMk/>
            <pc:sldMk cId="1303285593" sldId="262"/>
            <ac:picMk id="5" creationId="{A1328D86-8AEB-448D-AE2E-F981B4047D0A}"/>
          </ac:picMkLst>
        </pc:picChg>
      </pc:sldChg>
      <pc:sldChg chg="addSp modSp add ord">
        <pc:chgData name="Amanda Holton" userId="a2ba41c2725c7fd5" providerId="LiveId" clId="{BD2E39F8-F7ED-44B3-9339-F2158DAD59A5}" dt="2017-11-07T18:53:12.157" v="699"/>
        <pc:sldMkLst>
          <pc:docMk/>
          <pc:sldMk cId="1125186222" sldId="263"/>
        </pc:sldMkLst>
        <pc:spChg chg="mod">
          <ac:chgData name="Amanda Holton" userId="a2ba41c2725c7fd5" providerId="LiveId" clId="{BD2E39F8-F7ED-44B3-9339-F2158DAD59A5}" dt="2017-11-07T18:53:11.616" v="698" actId="1076"/>
          <ac:spMkLst>
            <pc:docMk/>
            <pc:sldMk cId="1125186222" sldId="263"/>
            <ac:spMk id="2" creationId="{7BE5B91E-6B42-476C-9634-63F323B15C65}"/>
          </ac:spMkLst>
        </pc:spChg>
        <pc:spChg chg="mod">
          <ac:chgData name="Amanda Holton" userId="a2ba41c2725c7fd5" providerId="LiveId" clId="{BD2E39F8-F7ED-44B3-9339-F2158DAD59A5}" dt="2017-11-07T18:53:11.616" v="698" actId="1076"/>
          <ac:spMkLst>
            <pc:docMk/>
            <pc:sldMk cId="1125186222" sldId="263"/>
            <ac:spMk id="3" creationId="{D236AD62-EC22-44F4-9E99-1F3CCAC15953}"/>
          </ac:spMkLst>
        </pc:spChg>
        <pc:spChg chg="add">
          <ac:chgData name="Amanda Holton" userId="a2ba41c2725c7fd5" providerId="LiveId" clId="{BD2E39F8-F7ED-44B3-9339-F2158DAD59A5}" dt="2017-11-07T18:53:12.157" v="699"/>
          <ac:spMkLst>
            <pc:docMk/>
            <pc:sldMk cId="1125186222" sldId="263"/>
            <ac:spMk id="4" creationId="{0ABEB4A3-E3BB-4300-89AB-FBAC8197A6C6}"/>
          </ac:spMkLst>
        </pc:spChg>
        <pc:picChg chg="add">
          <ac:chgData name="Amanda Holton" userId="a2ba41c2725c7fd5" providerId="LiveId" clId="{BD2E39F8-F7ED-44B3-9339-F2158DAD59A5}" dt="2017-11-07T18:53:12.157" v="699"/>
          <ac:picMkLst>
            <pc:docMk/>
            <pc:sldMk cId="1125186222" sldId="263"/>
            <ac:picMk id="5" creationId="{76D2B766-AAA4-49E9-A3E0-34EB881D92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5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7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8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0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7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2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2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0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438E-6CA3-445D-B006-581AC1458F4A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B91E-6B42-476C-9634-63F323B15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18" y="889664"/>
            <a:ext cx="10515600" cy="1325563"/>
          </a:xfrm>
        </p:spPr>
        <p:txBody>
          <a:bodyPr/>
          <a:lstStyle/>
          <a:p>
            <a:r>
              <a:rPr lang="en-US" dirty="0"/>
              <a:t>Discussion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6AD62-EC22-44F4-9E99-1F3CCAC15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81" y="1811046"/>
            <a:ext cx="10515600" cy="4351338"/>
          </a:xfrm>
        </p:spPr>
        <p:txBody>
          <a:bodyPr/>
          <a:lstStyle/>
          <a:p>
            <a:r>
              <a:rPr lang="en-US" dirty="0"/>
              <a:t>Why are the anode and cathode different colors? </a:t>
            </a:r>
          </a:p>
          <a:p>
            <a:r>
              <a:rPr lang="en-US" dirty="0"/>
              <a:t>Why is sodium sulfate basic? </a:t>
            </a:r>
          </a:p>
          <a:p>
            <a:r>
              <a:rPr lang="en-US" dirty="0"/>
              <a:t>Is the sodium sulfate being hydrolyzed? </a:t>
            </a:r>
          </a:p>
          <a:p>
            <a:r>
              <a:rPr lang="en-US" dirty="0"/>
              <a:t>What do you notice about the volume of the gases being created?</a:t>
            </a:r>
          </a:p>
          <a:p>
            <a:r>
              <a:rPr lang="en-US" dirty="0"/>
              <a:t>Which gas is O</a:t>
            </a:r>
            <a:r>
              <a:rPr lang="en-US" baseline="-25000" dirty="0"/>
              <a:t>2</a:t>
            </a:r>
            <a:r>
              <a:rPr lang="en-US" dirty="0"/>
              <a:t>? Which is H</a:t>
            </a:r>
            <a:r>
              <a:rPr lang="en-US" baseline="-25000" dirty="0"/>
              <a:t>2</a:t>
            </a:r>
            <a:r>
              <a:rPr lang="en-US" dirty="0"/>
              <a:t>? How do you know?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4502C9-214D-44C7-8596-CF4AB734B482}"/>
              </a:ext>
            </a:extLst>
          </p:cNvPr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http://www.chem.uci.edu/sites/all/themes/chem/img/chemistry_logo.png">
            <a:extLst>
              <a:ext uri="{FF2B5EF4-FFF2-40B4-BE49-F238E27FC236}">
                <a16:creationId xmlns:a16="http://schemas.microsoft.com/office/drawing/2014/main" id="{A1328D86-8AEB-448D-AE2E-F981B4047D0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328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Picture 5" descr="http://www.chem.uci.edu/sites/all/themes/chem/img/chemistry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upload.wikimedia.org/wikipedia/commons/thumb/0/00/Bromothymol_blue_protolysis.svg/550px-Bromothymol_blue_protolysis.svg.png">
            <a:extLst>
              <a:ext uri="{FF2B5EF4-FFF2-40B4-BE49-F238E27FC236}">
                <a16:creationId xmlns:a16="http://schemas.microsoft.com/office/drawing/2014/main" id="{5FA60411-FE2E-453E-BBB7-7DD3BE8F1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1" y="1936415"/>
            <a:ext cx="5886783" cy="211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A45343E-7795-4C42-A6AF-6073A038DC42}"/>
              </a:ext>
            </a:extLst>
          </p:cNvPr>
          <p:cNvSpPr txBox="1"/>
          <p:nvPr/>
        </p:nvSpPr>
        <p:spPr>
          <a:xfrm>
            <a:off x="255181" y="1290084"/>
            <a:ext cx="3692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Bromothymol Blue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15A82-9F24-4D37-82A7-88FC16CE430E}"/>
              </a:ext>
            </a:extLst>
          </p:cNvPr>
          <p:cNvSpPr txBox="1"/>
          <p:nvPr/>
        </p:nvSpPr>
        <p:spPr>
          <a:xfrm>
            <a:off x="255181" y="4271262"/>
            <a:ext cx="2989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Sodium Sulfate</a:t>
            </a:r>
          </a:p>
        </p:txBody>
      </p:sp>
      <p:pic>
        <p:nvPicPr>
          <p:cNvPr id="1028" name="Picture 4" descr="https://upload.wikimedia.org/wikipedia/commons/f/fb/Bromothymol_blue_colors_at_different_pH.png">
            <a:extLst>
              <a:ext uri="{FF2B5EF4-FFF2-40B4-BE49-F238E27FC236}">
                <a16:creationId xmlns:a16="http://schemas.microsoft.com/office/drawing/2014/main" id="{85D617F6-23DD-4137-B98F-498FDEBE2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426" y="1396300"/>
            <a:ext cx="4237120" cy="266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3A091A-4FF6-426F-8B8D-9543C04AAF18}"/>
                  </a:ext>
                </a:extLst>
              </p:cNvPr>
              <p:cNvSpPr txBox="1"/>
              <p:nvPr/>
            </p:nvSpPr>
            <p:spPr>
              <a:xfrm>
                <a:off x="2046727" y="5230964"/>
                <a:ext cx="3695179" cy="435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3A091A-4FF6-426F-8B8D-9543C04AA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727" y="5230964"/>
                <a:ext cx="3695179" cy="4354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D2D2941-31B6-42B2-A9DC-7AB0C5839D22}"/>
              </a:ext>
            </a:extLst>
          </p:cNvPr>
          <p:cNvSpPr txBox="1"/>
          <p:nvPr/>
        </p:nvSpPr>
        <p:spPr>
          <a:xfrm>
            <a:off x="2399677" y="5723568"/>
            <a:ext cx="285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Sodium Sulfate is a basic salt</a:t>
            </a:r>
          </a:p>
        </p:txBody>
      </p:sp>
    </p:spTree>
    <p:extLst>
      <p:ext uri="{BB962C8B-B14F-4D97-AF65-F5344CB8AC3E}">
        <p14:creationId xmlns:p14="http://schemas.microsoft.com/office/powerpoint/2010/main" val="233844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http://www.chem.uci.edu/sites/all/themes/chem/img/chemistry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2012books.lardbucket.org/books/principles-of-general-chemistry-v1.0/section_23/04cf6955d71f99d7e7b614709971d10c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17"/>
          <a:stretch/>
        </p:blipFill>
        <p:spPr bwMode="auto">
          <a:xfrm>
            <a:off x="653227" y="1701504"/>
            <a:ext cx="3924354" cy="456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2012books.lardbucket.org/books/principles-of-general-chemistry-v1.0/section_23/04cf6955d71f99d7e7b614709971d10c.jpg">
            <a:extLst>
              <a:ext uri="{FF2B5EF4-FFF2-40B4-BE49-F238E27FC236}">
                <a16:creationId xmlns:a16="http://schemas.microsoft.com/office/drawing/2014/main" id="{9BBA8117-3E8B-41DC-9BA1-7A9D6D75E5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83"/>
          <a:stretch/>
        </p:blipFill>
        <p:spPr bwMode="auto">
          <a:xfrm>
            <a:off x="5046887" y="1701504"/>
            <a:ext cx="6575704" cy="163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B403DD9-0379-4080-9381-9EC064B7552A}"/>
              </a:ext>
            </a:extLst>
          </p:cNvPr>
          <p:cNvSpPr/>
          <p:nvPr/>
        </p:nvSpPr>
        <p:spPr>
          <a:xfrm>
            <a:off x="8620664" y="1621766"/>
            <a:ext cx="1138687" cy="70736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0192E4-0CEF-491A-9037-E4C1288C84C5}"/>
              </a:ext>
            </a:extLst>
          </p:cNvPr>
          <p:cNvSpPr/>
          <p:nvPr/>
        </p:nvSpPr>
        <p:spPr>
          <a:xfrm>
            <a:off x="6386423" y="2211237"/>
            <a:ext cx="1089803" cy="62972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E98A26-2200-425E-B065-73B1780E18BB}"/>
              </a:ext>
            </a:extLst>
          </p:cNvPr>
          <p:cNvSpPr txBox="1"/>
          <p:nvPr/>
        </p:nvSpPr>
        <p:spPr>
          <a:xfrm>
            <a:off x="5671159" y="3430821"/>
            <a:ext cx="4176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At the anode H+ is a product. </a:t>
            </a:r>
          </a:p>
          <a:p>
            <a:pPr algn="ctr"/>
            <a:r>
              <a:rPr lang="en-US" sz="2400" dirty="0"/>
              <a:t>At the cathode H+ is a reactant. </a:t>
            </a:r>
          </a:p>
        </p:txBody>
      </p:sp>
    </p:spTree>
    <p:extLst>
      <p:ext uri="{BB962C8B-B14F-4D97-AF65-F5344CB8AC3E}">
        <p14:creationId xmlns:p14="http://schemas.microsoft.com/office/powerpoint/2010/main" val="353317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B91E-6B42-476C-9634-63F323B15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112" y="1286613"/>
            <a:ext cx="10515600" cy="1325563"/>
          </a:xfrm>
        </p:spPr>
        <p:txBody>
          <a:bodyPr/>
          <a:lstStyle/>
          <a:p>
            <a:r>
              <a:rPr lang="en-US" dirty="0"/>
              <a:t>Discussion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6AD62-EC22-44F4-9E99-1F3CCAC15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12" y="2718358"/>
            <a:ext cx="10515600" cy="1251130"/>
          </a:xfrm>
        </p:spPr>
        <p:txBody>
          <a:bodyPr/>
          <a:lstStyle/>
          <a:p>
            <a:r>
              <a:rPr lang="en-US" dirty="0"/>
              <a:t>What do you notice about the volume of the gases being created?</a:t>
            </a:r>
          </a:p>
          <a:p>
            <a:r>
              <a:rPr lang="en-US" dirty="0"/>
              <a:t>Which gas is O</a:t>
            </a:r>
            <a:r>
              <a:rPr lang="en-US" baseline="-25000" dirty="0"/>
              <a:t>2</a:t>
            </a:r>
            <a:r>
              <a:rPr lang="en-US" dirty="0"/>
              <a:t>? Which is H</a:t>
            </a:r>
            <a:r>
              <a:rPr lang="en-US" baseline="-25000" dirty="0"/>
              <a:t>2</a:t>
            </a:r>
            <a:r>
              <a:rPr lang="en-US" dirty="0"/>
              <a:t>? How do you know?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BEB4A3-E3BB-4300-89AB-FBAC8197A6C6}"/>
              </a:ext>
            </a:extLst>
          </p:cNvPr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http://www.chem.uci.edu/sites/all/themes/chem/img/chemistry_logo.png">
            <a:extLst>
              <a:ext uri="{FF2B5EF4-FFF2-40B4-BE49-F238E27FC236}">
                <a16:creationId xmlns:a16="http://schemas.microsoft.com/office/drawing/2014/main" id="{76D2B766-AAA4-49E9-A3E0-34EB881D925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518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http://www.chem.uci.edu/sites/all/themes/chem/img/chemistry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2012books.lardbucket.org/books/principles-of-general-chemistry-v1.0/section_23/04cf6955d71f99d7e7b614709971d10c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17"/>
          <a:stretch/>
        </p:blipFill>
        <p:spPr bwMode="auto">
          <a:xfrm>
            <a:off x="653227" y="1701504"/>
            <a:ext cx="3924354" cy="456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2012books.lardbucket.org/books/principles-of-general-chemistry-v1.0/section_23/04cf6955d71f99d7e7b614709971d10c.jpg">
            <a:extLst>
              <a:ext uri="{FF2B5EF4-FFF2-40B4-BE49-F238E27FC236}">
                <a16:creationId xmlns:a16="http://schemas.microsoft.com/office/drawing/2014/main" id="{9BBA8117-3E8B-41DC-9BA1-7A9D6D75E5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83"/>
          <a:stretch/>
        </p:blipFill>
        <p:spPr bwMode="auto">
          <a:xfrm>
            <a:off x="5046887" y="1701504"/>
            <a:ext cx="6575704" cy="163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8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117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Discussion Questions:</vt:lpstr>
      <vt:lpstr>PowerPoint Presentation</vt:lpstr>
      <vt:lpstr>PowerPoint Presentation</vt:lpstr>
      <vt:lpstr>Discussion Questions: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Brindley</dc:creator>
  <cp:lastModifiedBy>Amanda Holton</cp:lastModifiedBy>
  <cp:revision>4</cp:revision>
  <dcterms:created xsi:type="dcterms:W3CDTF">2014-10-01T20:24:13Z</dcterms:created>
  <dcterms:modified xsi:type="dcterms:W3CDTF">2017-11-07T18:53:13Z</dcterms:modified>
</cp:coreProperties>
</file>