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Holton" userId="a2ba41c2725c7fd5" providerId="LiveId" clId="{6A27E771-2AF4-4F75-843F-44B5417413D9}"/>
    <pc:docChg chg="undo addSld delSld modSld">
      <pc:chgData name="Amanda Holton" userId="a2ba41c2725c7fd5" providerId="LiveId" clId="{6A27E771-2AF4-4F75-843F-44B5417413D9}" dt="2017-11-16T22:21:29.111" v="56" actId="2696"/>
      <pc:docMkLst>
        <pc:docMk/>
      </pc:docMkLst>
      <pc:sldChg chg="del">
        <pc:chgData name="Amanda Holton" userId="a2ba41c2725c7fd5" providerId="LiveId" clId="{6A27E771-2AF4-4F75-843F-44B5417413D9}" dt="2017-11-16T22:21:29.111" v="56" actId="2696"/>
        <pc:sldMkLst>
          <pc:docMk/>
          <pc:sldMk cId="3202589395" sldId="257"/>
        </pc:sldMkLst>
      </pc:sldChg>
      <pc:sldChg chg="del">
        <pc:chgData name="Amanda Holton" userId="a2ba41c2725c7fd5" providerId="LiveId" clId="{6A27E771-2AF4-4F75-843F-44B5417413D9}" dt="2017-11-16T22:16:37.950" v="2" actId="2696"/>
        <pc:sldMkLst>
          <pc:docMk/>
          <pc:sldMk cId="3275529590" sldId="258"/>
        </pc:sldMkLst>
      </pc:sldChg>
      <pc:sldChg chg="del">
        <pc:chgData name="Amanda Holton" userId="a2ba41c2725c7fd5" providerId="LiveId" clId="{6A27E771-2AF4-4F75-843F-44B5417413D9}" dt="2017-11-16T22:16:37.952" v="3" actId="2696"/>
        <pc:sldMkLst>
          <pc:docMk/>
          <pc:sldMk cId="2338445400" sldId="259"/>
        </pc:sldMkLst>
      </pc:sldChg>
      <pc:sldChg chg="del">
        <pc:chgData name="Amanda Holton" userId="a2ba41c2725c7fd5" providerId="LiveId" clId="{6A27E771-2AF4-4F75-843F-44B5417413D9}" dt="2017-11-16T22:16:37.947" v="1" actId="2696"/>
        <pc:sldMkLst>
          <pc:docMk/>
          <pc:sldMk cId="3645922705" sldId="260"/>
        </pc:sldMkLst>
      </pc:sldChg>
      <pc:sldChg chg="addSp modSp add">
        <pc:chgData name="Amanda Holton" userId="a2ba41c2725c7fd5" providerId="LiveId" clId="{6A27E771-2AF4-4F75-843F-44B5417413D9}" dt="2017-11-16T22:21:27.750" v="55" actId="1076"/>
        <pc:sldMkLst>
          <pc:docMk/>
          <pc:sldMk cId="3254441744" sldId="261"/>
        </pc:sldMkLst>
        <pc:spChg chg="mod">
          <ac:chgData name="Amanda Holton" userId="a2ba41c2725c7fd5" providerId="LiveId" clId="{6A27E771-2AF4-4F75-843F-44B5417413D9}" dt="2017-11-16T22:21:27.750" v="55" actId="1076"/>
          <ac:spMkLst>
            <pc:docMk/>
            <pc:sldMk cId="3254441744" sldId="261"/>
            <ac:spMk id="2" creationId="{00000000-0000-0000-0000-000000000000}"/>
          </ac:spMkLst>
        </pc:spChg>
        <pc:spChg chg="add">
          <ac:chgData name="Amanda Holton" userId="a2ba41c2725c7fd5" providerId="LiveId" clId="{6A27E771-2AF4-4F75-843F-44B5417413D9}" dt="2017-11-16T22:16:39.247" v="4"/>
          <ac:spMkLst>
            <pc:docMk/>
            <pc:sldMk cId="3254441744" sldId="261"/>
            <ac:spMk id="4" creationId="{5A9153B8-37D3-4BFC-ADC1-A0FA8AC6472E}"/>
          </ac:spMkLst>
        </pc:spChg>
        <pc:picChg chg="add">
          <ac:chgData name="Amanda Holton" userId="a2ba41c2725c7fd5" providerId="LiveId" clId="{6A27E771-2AF4-4F75-843F-44B5417413D9}" dt="2017-11-16T22:16:39.247" v="4"/>
          <ac:picMkLst>
            <pc:docMk/>
            <pc:sldMk cId="3254441744" sldId="261"/>
            <ac:picMk id="5" creationId="{9E5D0B32-BAA1-40B4-833F-D79AF7C14EAB}"/>
          </ac:picMkLst>
        </pc:picChg>
      </pc:sldChg>
      <pc:sldChg chg="addSp modSp add">
        <pc:chgData name="Amanda Holton" userId="a2ba41c2725c7fd5" providerId="LiveId" clId="{6A27E771-2AF4-4F75-843F-44B5417413D9}" dt="2017-11-16T22:16:50.575" v="7" actId="1076"/>
        <pc:sldMkLst>
          <pc:docMk/>
          <pc:sldMk cId="567923757" sldId="262"/>
        </pc:sldMkLst>
        <pc:spChg chg="mod">
          <ac:chgData name="Amanda Holton" userId="a2ba41c2725c7fd5" providerId="LiveId" clId="{6A27E771-2AF4-4F75-843F-44B5417413D9}" dt="2017-11-16T22:16:50.575" v="7" actId="1076"/>
          <ac:spMkLst>
            <pc:docMk/>
            <pc:sldMk cId="567923757" sldId="262"/>
            <ac:spMk id="2" creationId="{00000000-0000-0000-0000-000000000000}"/>
          </ac:spMkLst>
        </pc:spChg>
        <pc:spChg chg="add ord">
          <ac:chgData name="Amanda Holton" userId="a2ba41c2725c7fd5" providerId="LiveId" clId="{6A27E771-2AF4-4F75-843F-44B5417413D9}" dt="2017-11-16T22:16:44.735" v="6" actId="167"/>
          <ac:spMkLst>
            <pc:docMk/>
            <pc:sldMk cId="567923757" sldId="262"/>
            <ac:spMk id="10" creationId="{B6FB575B-6E61-49D8-A6A9-F1BEDFEECA2C}"/>
          </ac:spMkLst>
        </pc:spChg>
        <pc:picChg chg="add ord">
          <ac:chgData name="Amanda Holton" userId="a2ba41c2725c7fd5" providerId="LiveId" clId="{6A27E771-2AF4-4F75-843F-44B5417413D9}" dt="2017-11-16T22:16:44.735" v="6" actId="167"/>
          <ac:picMkLst>
            <pc:docMk/>
            <pc:sldMk cId="567923757" sldId="262"/>
            <ac:picMk id="11" creationId="{51B47A6C-924B-490F-837D-931351BD9465}"/>
          </ac:picMkLst>
        </pc:picChg>
      </pc:sldChg>
      <pc:sldChg chg="addSp modSp add">
        <pc:chgData name="Amanda Holton" userId="a2ba41c2725c7fd5" providerId="LiveId" clId="{6A27E771-2AF4-4F75-843F-44B5417413D9}" dt="2017-11-16T22:17:26.327" v="18" actId="1076"/>
        <pc:sldMkLst>
          <pc:docMk/>
          <pc:sldMk cId="817020865" sldId="263"/>
        </pc:sldMkLst>
        <pc:spChg chg="mod">
          <ac:chgData name="Amanda Holton" userId="a2ba41c2725c7fd5" providerId="LiveId" clId="{6A27E771-2AF4-4F75-843F-44B5417413D9}" dt="2017-11-16T22:17:26.327" v="18" actId="1076"/>
          <ac:spMkLst>
            <pc:docMk/>
            <pc:sldMk cId="817020865" sldId="263"/>
            <ac:spMk id="2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8.678" v="15" actId="1076"/>
          <ac:spMkLst>
            <pc:docMk/>
            <pc:sldMk cId="817020865" sldId="263"/>
            <ac:spMk id="12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3.755" v="14" actId="1076"/>
          <ac:spMkLst>
            <pc:docMk/>
            <pc:sldMk cId="817020865" sldId="263"/>
            <ac:spMk id="14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3.755" v="14" actId="1076"/>
          <ac:spMkLst>
            <pc:docMk/>
            <pc:sldMk cId="817020865" sldId="263"/>
            <ac:spMk id="16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3.755" v="14" actId="1076"/>
          <ac:spMkLst>
            <pc:docMk/>
            <pc:sldMk cId="817020865" sldId="263"/>
            <ac:spMk id="17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3.755" v="14" actId="1076"/>
          <ac:spMkLst>
            <pc:docMk/>
            <pc:sldMk cId="817020865" sldId="263"/>
            <ac:spMk id="18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3.755" v="14" actId="1076"/>
          <ac:spMkLst>
            <pc:docMk/>
            <pc:sldMk cId="817020865" sldId="263"/>
            <ac:spMk id="19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13.755" v="14" actId="1076"/>
          <ac:spMkLst>
            <pc:docMk/>
            <pc:sldMk cId="817020865" sldId="263"/>
            <ac:spMk id="20" creationId="{00000000-0000-0000-0000-000000000000}"/>
          </ac:spMkLst>
        </pc:spChg>
        <pc:spChg chg="add">
          <ac:chgData name="Amanda Holton" userId="a2ba41c2725c7fd5" providerId="LiveId" clId="{6A27E771-2AF4-4F75-843F-44B5417413D9}" dt="2017-11-16T22:17:00.613" v="11"/>
          <ac:spMkLst>
            <pc:docMk/>
            <pc:sldMk cId="817020865" sldId="263"/>
            <ac:spMk id="21" creationId="{54D9086C-E58C-4872-A15E-6B5A87E21749}"/>
          </ac:spMkLst>
        </pc:spChg>
        <pc:grpChg chg="mod">
          <ac:chgData name="Amanda Holton" userId="a2ba41c2725c7fd5" providerId="LiveId" clId="{6A27E771-2AF4-4F75-843F-44B5417413D9}" dt="2017-11-16T22:17:13.755" v="14" actId="1076"/>
          <ac:grpSpMkLst>
            <pc:docMk/>
            <pc:sldMk cId="817020865" sldId="263"/>
            <ac:grpSpMk id="7" creationId="{00000000-0000-0000-0000-000000000000}"/>
          </ac:grpSpMkLst>
        </pc:grpChg>
        <pc:picChg chg="mod">
          <ac:chgData name="Amanda Holton" userId="a2ba41c2725c7fd5" providerId="LiveId" clId="{6A27E771-2AF4-4F75-843F-44B5417413D9}" dt="2017-11-16T22:17:21.806" v="16" actId="1076"/>
          <ac:picMkLst>
            <pc:docMk/>
            <pc:sldMk cId="817020865" sldId="263"/>
            <ac:picMk id="9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17:24.031" v="17" actId="1076"/>
          <ac:picMkLst>
            <pc:docMk/>
            <pc:sldMk cId="817020865" sldId="263"/>
            <ac:picMk id="11" creationId="{00000000-0000-0000-0000-000000000000}"/>
          </ac:picMkLst>
        </pc:picChg>
        <pc:picChg chg="add">
          <ac:chgData name="Amanda Holton" userId="a2ba41c2725c7fd5" providerId="LiveId" clId="{6A27E771-2AF4-4F75-843F-44B5417413D9}" dt="2017-11-16T22:17:00.613" v="11"/>
          <ac:picMkLst>
            <pc:docMk/>
            <pc:sldMk cId="817020865" sldId="263"/>
            <ac:picMk id="22" creationId="{DDBFA014-E984-41D9-B923-422A95978271}"/>
          </ac:picMkLst>
        </pc:picChg>
      </pc:sldChg>
      <pc:sldChg chg="addSp modSp add">
        <pc:chgData name="Amanda Holton" userId="a2ba41c2725c7fd5" providerId="LiveId" clId="{6A27E771-2AF4-4F75-843F-44B5417413D9}" dt="2017-11-16T22:18:56.727" v="33" actId="1076"/>
        <pc:sldMkLst>
          <pc:docMk/>
          <pc:sldMk cId="2438547525" sldId="264"/>
        </pc:sldMkLst>
        <pc:spChg chg="mod ord">
          <ac:chgData name="Amanda Holton" userId="a2ba41c2725c7fd5" providerId="LiveId" clId="{6A27E771-2AF4-4F75-843F-44B5417413D9}" dt="2017-11-16T22:18:56.727" v="33" actId="1076"/>
          <ac:spMkLst>
            <pc:docMk/>
            <pc:sldMk cId="2438547525" sldId="264"/>
            <ac:spMk id="2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9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8:02.695" v="30" actId="1076"/>
          <ac:spMkLst>
            <pc:docMk/>
            <pc:sldMk cId="2438547525" sldId="264"/>
            <ac:spMk id="10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8:06.590" v="31" actId="1076"/>
          <ac:spMkLst>
            <pc:docMk/>
            <pc:sldMk cId="2438547525" sldId="264"/>
            <ac:spMk id="11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13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14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16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17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18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19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20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21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17:56.894" v="28" actId="1076"/>
          <ac:spMkLst>
            <pc:docMk/>
            <pc:sldMk cId="2438547525" sldId="264"/>
            <ac:spMk id="22" creationId="{00000000-0000-0000-0000-000000000000}"/>
          </ac:spMkLst>
        </pc:spChg>
        <pc:spChg chg="add">
          <ac:chgData name="Amanda Holton" userId="a2ba41c2725c7fd5" providerId="LiveId" clId="{6A27E771-2AF4-4F75-843F-44B5417413D9}" dt="2017-11-16T22:17:58.575" v="29"/>
          <ac:spMkLst>
            <pc:docMk/>
            <pc:sldMk cId="2438547525" sldId="264"/>
            <ac:spMk id="23" creationId="{5B4494E9-80AF-4C83-A5DE-8634F53EB685}"/>
          </ac:spMkLst>
        </pc:spChg>
        <pc:grpChg chg="mod">
          <ac:chgData name="Amanda Holton" userId="a2ba41c2725c7fd5" providerId="LiveId" clId="{6A27E771-2AF4-4F75-843F-44B5417413D9}" dt="2017-11-16T22:17:56.894" v="28" actId="1076"/>
          <ac:grpSpMkLst>
            <pc:docMk/>
            <pc:sldMk cId="2438547525" sldId="264"/>
            <ac:grpSpMk id="6" creationId="{00000000-0000-0000-0000-000000000000}"/>
          </ac:grpSpMkLst>
        </pc:grpChg>
        <pc:picChg chg="mod">
          <ac:chgData name="Amanda Holton" userId="a2ba41c2725c7fd5" providerId="LiveId" clId="{6A27E771-2AF4-4F75-843F-44B5417413D9}" dt="2017-11-16T22:18:08.909" v="32" actId="1076"/>
          <ac:picMkLst>
            <pc:docMk/>
            <pc:sldMk cId="2438547525" sldId="264"/>
            <ac:picMk id="7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17:56.894" v="28" actId="1076"/>
          <ac:picMkLst>
            <pc:docMk/>
            <pc:sldMk cId="2438547525" sldId="264"/>
            <ac:picMk id="8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17:56.894" v="28" actId="1076"/>
          <ac:picMkLst>
            <pc:docMk/>
            <pc:sldMk cId="2438547525" sldId="264"/>
            <ac:picMk id="12" creationId="{00000000-0000-0000-0000-000000000000}"/>
          </ac:picMkLst>
        </pc:picChg>
        <pc:picChg chg="add">
          <ac:chgData name="Amanda Holton" userId="a2ba41c2725c7fd5" providerId="LiveId" clId="{6A27E771-2AF4-4F75-843F-44B5417413D9}" dt="2017-11-16T22:17:58.575" v="29"/>
          <ac:picMkLst>
            <pc:docMk/>
            <pc:sldMk cId="2438547525" sldId="264"/>
            <ac:picMk id="24" creationId="{01F57C2B-BC5E-4BD9-8035-29847ACF7566}"/>
          </ac:picMkLst>
        </pc:picChg>
      </pc:sldChg>
      <pc:sldChg chg="addSp modSp add">
        <pc:chgData name="Amanda Holton" userId="a2ba41c2725c7fd5" providerId="LiveId" clId="{6A27E771-2AF4-4F75-843F-44B5417413D9}" dt="2017-11-16T22:20:00.180" v="39"/>
        <pc:sldMkLst>
          <pc:docMk/>
          <pc:sldMk cId="2820993961" sldId="265"/>
        </pc:sldMkLst>
        <pc:spChg chg="mod ord">
          <ac:chgData name="Amanda Holton" userId="a2ba41c2725c7fd5" providerId="LiveId" clId="{6A27E771-2AF4-4F75-843F-44B5417413D9}" dt="2017-11-16T22:19:47.694" v="35" actId="166"/>
          <ac:spMkLst>
            <pc:docMk/>
            <pc:sldMk cId="2820993961" sldId="265"/>
            <ac:spMk id="2" creationId="{00000000-0000-0000-0000-000000000000}"/>
          </ac:spMkLst>
        </pc:spChg>
        <pc:spChg chg="add">
          <ac:chgData name="Amanda Holton" userId="a2ba41c2725c7fd5" providerId="LiveId" clId="{6A27E771-2AF4-4F75-843F-44B5417413D9}" dt="2017-11-16T22:20:00.180" v="39"/>
          <ac:spMkLst>
            <pc:docMk/>
            <pc:sldMk cId="2820993961" sldId="265"/>
            <ac:spMk id="29" creationId="{497412B1-CCCA-48E5-8843-331509926F5E}"/>
          </ac:spMkLst>
        </pc:spChg>
        <pc:picChg chg="mod">
          <ac:chgData name="Amanda Holton" userId="a2ba41c2725c7fd5" providerId="LiveId" clId="{6A27E771-2AF4-4F75-843F-44B5417413D9}" dt="2017-11-16T22:19:52.888" v="36" actId="1076"/>
          <ac:picMkLst>
            <pc:docMk/>
            <pc:sldMk cId="2820993961" sldId="265"/>
            <ac:picMk id="12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19:52.888" v="36" actId="1076"/>
          <ac:picMkLst>
            <pc:docMk/>
            <pc:sldMk cId="2820993961" sldId="265"/>
            <ac:picMk id="24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19:54.997" v="37" actId="1076"/>
          <ac:picMkLst>
            <pc:docMk/>
            <pc:sldMk cId="2820993961" sldId="265"/>
            <ac:picMk id="25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19:56.398" v="38" actId="1076"/>
          <ac:picMkLst>
            <pc:docMk/>
            <pc:sldMk cId="2820993961" sldId="265"/>
            <ac:picMk id="28" creationId="{00000000-0000-0000-0000-000000000000}"/>
          </ac:picMkLst>
        </pc:picChg>
        <pc:picChg chg="add">
          <ac:chgData name="Amanda Holton" userId="a2ba41c2725c7fd5" providerId="LiveId" clId="{6A27E771-2AF4-4F75-843F-44B5417413D9}" dt="2017-11-16T22:20:00.180" v="39"/>
          <ac:picMkLst>
            <pc:docMk/>
            <pc:sldMk cId="2820993961" sldId="265"/>
            <ac:picMk id="30" creationId="{8930C877-E75C-445E-B005-8AE84A3DD9E1}"/>
          </ac:picMkLst>
        </pc:picChg>
      </pc:sldChg>
      <pc:sldChg chg="addSp modSp add">
        <pc:chgData name="Amanda Holton" userId="a2ba41c2725c7fd5" providerId="LiveId" clId="{6A27E771-2AF4-4F75-843F-44B5417413D9}" dt="2017-11-16T22:21:07.454" v="49" actId="1076"/>
        <pc:sldMkLst>
          <pc:docMk/>
          <pc:sldMk cId="3174175082" sldId="266"/>
        </pc:sldMkLst>
        <pc:spChg chg="mod ord">
          <ac:chgData name="Amanda Holton" userId="a2ba41c2725c7fd5" providerId="LiveId" clId="{6A27E771-2AF4-4F75-843F-44B5417413D9}" dt="2017-11-16T22:21:02.596" v="47" actId="166"/>
          <ac:spMkLst>
            <pc:docMk/>
            <pc:sldMk cId="3174175082" sldId="266"/>
            <ac:spMk id="2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7.654" v="41" actId="1076"/>
          <ac:spMkLst>
            <pc:docMk/>
            <pc:sldMk cId="3174175082" sldId="266"/>
            <ac:spMk id="8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9.950" v="42" actId="1076"/>
          <ac:spMkLst>
            <pc:docMk/>
            <pc:sldMk cId="3174175082" sldId="266"/>
            <ac:spMk id="9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15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16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17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20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21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22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23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24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0:45.367" v="40" actId="1076"/>
          <ac:spMkLst>
            <pc:docMk/>
            <pc:sldMk cId="3174175082" sldId="266"/>
            <ac:spMk id="25" creationId="{00000000-0000-0000-0000-000000000000}"/>
          </ac:spMkLst>
        </pc:spChg>
        <pc:spChg chg="add">
          <ac:chgData name="Amanda Holton" userId="a2ba41c2725c7fd5" providerId="LiveId" clId="{6A27E771-2AF4-4F75-843F-44B5417413D9}" dt="2017-11-16T22:21:03.856" v="48"/>
          <ac:spMkLst>
            <pc:docMk/>
            <pc:sldMk cId="3174175082" sldId="266"/>
            <ac:spMk id="26" creationId="{02CCCC6F-48A2-40EF-8AA3-71DC3839E25F}"/>
          </ac:spMkLst>
        </pc:spChg>
        <pc:grpChg chg="mod">
          <ac:chgData name="Amanda Holton" userId="a2ba41c2725c7fd5" providerId="LiveId" clId="{6A27E771-2AF4-4F75-843F-44B5417413D9}" dt="2017-11-16T22:20:45.367" v="40" actId="1076"/>
          <ac:grpSpMkLst>
            <pc:docMk/>
            <pc:sldMk cId="3174175082" sldId="266"/>
            <ac:grpSpMk id="6" creationId="{00000000-0000-0000-0000-000000000000}"/>
          </ac:grpSpMkLst>
        </pc:grpChg>
        <pc:picChg chg="mod">
          <ac:chgData name="Amanda Holton" userId="a2ba41c2725c7fd5" providerId="LiveId" clId="{6A27E771-2AF4-4F75-843F-44B5417413D9}" dt="2017-11-16T22:20:56.149" v="44" actId="1076"/>
          <ac:picMkLst>
            <pc:docMk/>
            <pc:sldMk cId="3174175082" sldId="266"/>
            <ac:picMk id="11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21:07.454" v="49" actId="1076"/>
          <ac:picMkLst>
            <pc:docMk/>
            <pc:sldMk cId="3174175082" sldId="266"/>
            <ac:picMk id="12" creationId="{00000000-0000-0000-0000-000000000000}"/>
          </ac:picMkLst>
        </pc:picChg>
        <pc:picChg chg="mod">
          <ac:chgData name="Amanda Holton" userId="a2ba41c2725c7fd5" providerId="LiveId" clId="{6A27E771-2AF4-4F75-843F-44B5417413D9}" dt="2017-11-16T22:20:57.750" v="45" actId="1076"/>
          <ac:picMkLst>
            <pc:docMk/>
            <pc:sldMk cId="3174175082" sldId="266"/>
            <ac:picMk id="13" creationId="{00000000-0000-0000-0000-000000000000}"/>
          </ac:picMkLst>
        </pc:picChg>
        <pc:picChg chg="add">
          <ac:chgData name="Amanda Holton" userId="a2ba41c2725c7fd5" providerId="LiveId" clId="{6A27E771-2AF4-4F75-843F-44B5417413D9}" dt="2017-11-16T22:21:03.856" v="48"/>
          <ac:picMkLst>
            <pc:docMk/>
            <pc:sldMk cId="3174175082" sldId="266"/>
            <ac:picMk id="27" creationId="{ED8F4743-FB25-4E04-AD28-A958B701C6F2}"/>
          </ac:picMkLst>
        </pc:picChg>
      </pc:sldChg>
      <pc:sldChg chg="addSp modSp add">
        <pc:chgData name="Amanda Holton" userId="a2ba41c2725c7fd5" providerId="LiveId" clId="{6A27E771-2AF4-4F75-843F-44B5417413D9}" dt="2017-11-16T22:21:21.519" v="54" actId="1076"/>
        <pc:sldMkLst>
          <pc:docMk/>
          <pc:sldMk cId="2100916860" sldId="267"/>
        </pc:sldMkLst>
        <pc:spChg chg="mod">
          <ac:chgData name="Amanda Holton" userId="a2ba41c2725c7fd5" providerId="LiveId" clId="{6A27E771-2AF4-4F75-843F-44B5417413D9}" dt="2017-11-16T22:21:16.336" v="51" actId="1076"/>
          <ac:spMkLst>
            <pc:docMk/>
            <pc:sldMk cId="2100916860" sldId="267"/>
            <ac:spMk id="2" creationId="{00000000-0000-0000-0000-000000000000}"/>
          </ac:spMkLst>
        </pc:spChg>
        <pc:spChg chg="mod">
          <ac:chgData name="Amanda Holton" userId="a2ba41c2725c7fd5" providerId="LiveId" clId="{6A27E771-2AF4-4F75-843F-44B5417413D9}" dt="2017-11-16T22:21:21.519" v="54" actId="1076"/>
          <ac:spMkLst>
            <pc:docMk/>
            <pc:sldMk cId="2100916860" sldId="267"/>
            <ac:spMk id="3" creationId="{00000000-0000-0000-0000-000000000000}"/>
          </ac:spMkLst>
        </pc:spChg>
        <pc:spChg chg="add">
          <ac:chgData name="Amanda Holton" userId="a2ba41c2725c7fd5" providerId="LiveId" clId="{6A27E771-2AF4-4F75-843F-44B5417413D9}" dt="2017-11-16T22:21:12.621" v="50"/>
          <ac:spMkLst>
            <pc:docMk/>
            <pc:sldMk cId="2100916860" sldId="267"/>
            <ac:spMk id="4" creationId="{5F6AEEC2-9131-4C36-A7F6-2DAFA8EED124}"/>
          </ac:spMkLst>
        </pc:spChg>
        <pc:picChg chg="add">
          <ac:chgData name="Amanda Holton" userId="a2ba41c2725c7fd5" providerId="LiveId" clId="{6A27E771-2AF4-4F75-843F-44B5417413D9}" dt="2017-11-16T22:21:12.621" v="50"/>
          <ac:picMkLst>
            <pc:docMk/>
            <pc:sldMk cId="2100916860" sldId="267"/>
            <ac:picMk id="5" creationId="{56D2A4E4-F543-495E-ABE2-C3F63CFA75D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4.png"/><Relationship Id="rId7" Type="http://schemas.openxmlformats.org/officeDocument/2006/relationships/image" Target="../media/image18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760" y="2167015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n-US" sz="5500" dirty="0"/>
              <a:t>Pull out your worksheet, candy and toothpicks!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353" y="5167195"/>
            <a:ext cx="8837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Thanks to http://</a:t>
            </a:r>
            <a:r>
              <a:rPr lang="en-US" dirty="0" err="1">
                <a:solidFill>
                  <a:prstClr val="black"/>
                </a:solidFill>
              </a:rPr>
              <a:t>www.chemmybear.com/shapes.html</a:t>
            </a:r>
            <a:r>
              <a:rPr lang="en-US" dirty="0">
                <a:solidFill>
                  <a:prstClr val="black"/>
                </a:solidFill>
              </a:rPr>
              <a:t> for all animations on following slides!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9153B8-37D3-4BFC-ADC1-A0FA8AC6472E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>
            <a:extLst>
              <a:ext uri="{FF2B5EF4-FFF2-40B4-BE49-F238E27FC236}">
                <a16:creationId xmlns:a16="http://schemas.microsoft.com/office/drawing/2014/main" id="{9E5D0B32-BAA1-40B4-833F-D79AF7C14E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444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FB575B-6E61-49D8-A6A9-F1BEDFEECA2C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1" name="Picture 10" descr="http://www.chem.uci.edu/sites/all/themes/chem/img/chemistry_logo.png">
            <a:extLst>
              <a:ext uri="{FF2B5EF4-FFF2-40B4-BE49-F238E27FC236}">
                <a16:creationId xmlns:a16="http://schemas.microsoft.com/office/drawing/2014/main" id="{51B47A6C-924B-490F-837D-931351BD94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99" y="1151883"/>
            <a:ext cx="7313613" cy="868362"/>
          </a:xfrm>
        </p:spPr>
        <p:txBody>
          <a:bodyPr/>
          <a:lstStyle/>
          <a:p>
            <a:r>
              <a:rPr lang="en-US" dirty="0"/>
              <a:t>Steric Number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099" y="3011017"/>
            <a:ext cx="4202995" cy="2944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 r="75380" b="91889"/>
          <a:stretch>
            <a:fillRect/>
          </a:stretch>
        </p:blipFill>
        <p:spPr>
          <a:xfrm>
            <a:off x="6145095" y="1536789"/>
            <a:ext cx="4155937" cy="8517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71306" y="438544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Linear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3606" y="4886111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Linear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3606" y="5493583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180°</a:t>
            </a:r>
          </a:p>
        </p:txBody>
      </p:sp>
    </p:spTree>
    <p:extLst>
      <p:ext uri="{BB962C8B-B14F-4D97-AF65-F5344CB8AC3E}">
        <p14:creationId xmlns:p14="http://schemas.microsoft.com/office/powerpoint/2010/main" val="5679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1078519"/>
            <a:ext cx="7313613" cy="868362"/>
          </a:xfrm>
        </p:spPr>
        <p:txBody>
          <a:bodyPr/>
          <a:lstStyle/>
          <a:p>
            <a:r>
              <a:rPr lang="en-US" dirty="0"/>
              <a:t>Steric Number 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4428" y="3012928"/>
            <a:ext cx="6655841" cy="2705141"/>
            <a:chOff x="510662" y="4205152"/>
            <a:chExt cx="4278540" cy="173893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0662" y="4205152"/>
              <a:ext cx="4267200" cy="6477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002" y="4839184"/>
              <a:ext cx="4267200" cy="1104900"/>
            </a:xfrm>
            <a:prstGeom prst="rect">
              <a:avLst/>
            </a:prstGeom>
          </p:spPr>
        </p:pic>
      </p:grpSp>
      <p:pic>
        <p:nvPicPr>
          <p:cNvPr id="9" name="Picture 8" descr="ax3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55449" y="1346424"/>
            <a:ext cx="2508573" cy="18814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80213" y="5766472"/>
            <a:ext cx="2124621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SO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dirty="0">
                <a:solidFill>
                  <a:prstClr val="black"/>
                </a:solidFill>
              </a:rPr>
              <a:t>, BF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dirty="0">
                <a:solidFill>
                  <a:prstClr val="black"/>
                </a:solidFill>
              </a:rPr>
              <a:t>, CO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baseline="30000" dirty="0">
                <a:solidFill>
                  <a:prstClr val="black"/>
                </a:solidFill>
              </a:rPr>
              <a:t>2-</a:t>
            </a:r>
            <a:endParaRPr lang="en-US" sz="2500" dirty="0">
              <a:solidFill>
                <a:prstClr val="black"/>
              </a:solidFill>
            </a:endParaRPr>
          </a:p>
        </p:txBody>
      </p:sp>
      <p:pic>
        <p:nvPicPr>
          <p:cNvPr id="11" name="Picture 10" descr="ax2e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6609" y="1246970"/>
            <a:ext cx="2267365" cy="18814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55031" y="5787847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SO</a:t>
            </a:r>
            <a:r>
              <a:rPr lang="en-US" sz="2500" baseline="-25000" dirty="0">
                <a:solidFill>
                  <a:prstClr val="black"/>
                </a:solidFill>
              </a:rPr>
              <a:t>2</a:t>
            </a:r>
            <a:r>
              <a:rPr lang="en-US" sz="2500" dirty="0">
                <a:solidFill>
                  <a:prstClr val="black"/>
                </a:solidFill>
              </a:rPr>
              <a:t>, CCl</a:t>
            </a:r>
            <a:r>
              <a:rPr lang="en-US" sz="2500" baseline="-25000" dirty="0">
                <a:solidFill>
                  <a:prstClr val="black"/>
                </a:solidFill>
              </a:rPr>
              <a:t>2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4042" y="4306438"/>
            <a:ext cx="1938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200" dirty="0" err="1">
                <a:solidFill>
                  <a:prstClr val="black"/>
                </a:solidFill>
              </a:rPr>
              <a:t>Trigonal</a:t>
            </a:r>
            <a:r>
              <a:rPr lang="en-US" sz="2200" dirty="0">
                <a:solidFill>
                  <a:prstClr val="black"/>
                </a:solidFill>
              </a:rPr>
              <a:t> Planar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6341" y="5323855"/>
            <a:ext cx="709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200" dirty="0">
                <a:solidFill>
                  <a:prstClr val="black"/>
                </a:solidFill>
              </a:rPr>
              <a:t>120°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72732" y="4262691"/>
            <a:ext cx="1938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200" dirty="0" err="1">
                <a:solidFill>
                  <a:prstClr val="black"/>
                </a:solidFill>
              </a:rPr>
              <a:t>Trigonal</a:t>
            </a:r>
            <a:r>
              <a:rPr lang="en-US" sz="2200" dirty="0">
                <a:solidFill>
                  <a:prstClr val="black"/>
                </a:solidFill>
              </a:rPr>
              <a:t> Planar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5032" y="4763356"/>
            <a:ext cx="736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200" dirty="0">
                <a:solidFill>
                  <a:prstClr val="black"/>
                </a:solidFill>
              </a:rPr>
              <a:t>Bent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55031" y="5291448"/>
            <a:ext cx="8540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200" dirty="0">
                <a:solidFill>
                  <a:prstClr val="black"/>
                </a:solidFill>
              </a:rPr>
              <a:t>&lt;120°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34042" y="4860561"/>
            <a:ext cx="1938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200" dirty="0" err="1">
                <a:solidFill>
                  <a:prstClr val="black"/>
                </a:solidFill>
              </a:rPr>
              <a:t>Trigonal</a:t>
            </a:r>
            <a:r>
              <a:rPr lang="en-US" sz="2200" dirty="0">
                <a:solidFill>
                  <a:prstClr val="black"/>
                </a:solidFill>
              </a:rPr>
              <a:t> Planar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D9086C-E58C-4872-A15E-6B5A87E21749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2" name="Picture 21" descr="http://www.chem.uci.edu/sites/all/themes/chem/img/chemistry_logo.png">
            <a:extLst>
              <a:ext uri="{FF2B5EF4-FFF2-40B4-BE49-F238E27FC236}">
                <a16:creationId xmlns:a16="http://schemas.microsoft.com/office/drawing/2014/main" id="{DDBFA014-E984-41D9-B923-422A9597827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0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611844" y="3045634"/>
            <a:ext cx="7881324" cy="2703134"/>
            <a:chOff x="1549400" y="3086100"/>
            <a:chExt cx="6045200" cy="17734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9400" y="3086100"/>
              <a:ext cx="6045200" cy="68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9400" y="3754650"/>
              <a:ext cx="6045200" cy="1104900"/>
            </a:xfrm>
            <a:prstGeom prst="rect">
              <a:avLst/>
            </a:prstGeom>
          </p:spPr>
        </p:pic>
      </p:grpSp>
      <p:pic>
        <p:nvPicPr>
          <p:cNvPr id="7" name="Picture 6" descr="ax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7749" y="866473"/>
            <a:ext cx="2483175" cy="2155209"/>
          </a:xfrm>
          <a:prstGeom prst="rect">
            <a:avLst/>
          </a:prstGeom>
        </p:spPr>
      </p:pic>
      <p:pic>
        <p:nvPicPr>
          <p:cNvPr id="8" name="Picture 7" descr="ax3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5540" y="890424"/>
            <a:ext cx="2483175" cy="21552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59340" y="5816807"/>
            <a:ext cx="2089226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CH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r>
              <a:rPr lang="en-US" sz="2500" dirty="0">
                <a:solidFill>
                  <a:prstClr val="black"/>
                </a:solidFill>
              </a:rPr>
              <a:t>, SiH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r>
              <a:rPr lang="en-US" sz="2500" dirty="0">
                <a:solidFill>
                  <a:prstClr val="black"/>
                </a:solidFill>
              </a:rPr>
              <a:t>, PO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8651" y="5827214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NH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dirty="0">
                <a:solidFill>
                  <a:prstClr val="black"/>
                </a:solidFill>
              </a:rPr>
              <a:t>, PI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17560" y="5841085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H</a:t>
            </a:r>
            <a:r>
              <a:rPr lang="en-US" sz="2500" baseline="-25000" dirty="0">
                <a:solidFill>
                  <a:prstClr val="black"/>
                </a:solidFill>
              </a:rPr>
              <a:t>2</a:t>
            </a:r>
            <a:r>
              <a:rPr lang="en-US" sz="2500" dirty="0">
                <a:solidFill>
                  <a:prstClr val="black"/>
                </a:solidFill>
              </a:rPr>
              <a:t>O, OF</a:t>
            </a:r>
            <a:r>
              <a:rPr lang="en-US" sz="2500" baseline="-25000" dirty="0">
                <a:solidFill>
                  <a:prstClr val="black"/>
                </a:solidFill>
              </a:rPr>
              <a:t>2</a:t>
            </a:r>
            <a:endParaRPr lang="en-US" sz="2500" dirty="0">
              <a:solidFill>
                <a:prstClr val="black"/>
              </a:solidFill>
            </a:endParaRPr>
          </a:p>
        </p:txBody>
      </p:sp>
      <p:pic>
        <p:nvPicPr>
          <p:cNvPr id="12" name="Picture 11" descr="ax2e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3310" y="895709"/>
            <a:ext cx="2483175" cy="215520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0384" y="4439022"/>
            <a:ext cx="129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Tetrahedral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8764" y="538839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109.5°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57395" y="4808354"/>
            <a:ext cx="197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Trigonal</a:t>
            </a:r>
            <a:r>
              <a:rPr lang="en-US" dirty="0">
                <a:solidFill>
                  <a:prstClr val="black"/>
                </a:solidFill>
              </a:rPr>
              <a:t> Pyramidal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1895" y="5317117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&lt;109.5°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50384" y="4891085"/>
            <a:ext cx="129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Tetrahedral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05969" y="4348302"/>
            <a:ext cx="129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Tetrahedral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71590" y="4222090"/>
            <a:ext cx="129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Tetrahedral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17560" y="468373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Bent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11339" y="5192502"/>
            <a:ext cx="214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&lt;109.5° and &lt;AX3E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98" y="1116562"/>
            <a:ext cx="7313613" cy="868362"/>
          </a:xfrm>
        </p:spPr>
        <p:txBody>
          <a:bodyPr/>
          <a:lstStyle/>
          <a:p>
            <a:r>
              <a:rPr lang="en-US" dirty="0"/>
              <a:t>Steric Number 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4494E9-80AF-4C83-A5DE-8634F53EB685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4" name="Picture 23" descr="http://www.chem.uci.edu/sites/all/themes/chem/img/chemistry_logo.png">
            <a:extLst>
              <a:ext uri="{FF2B5EF4-FFF2-40B4-BE49-F238E27FC236}">
                <a16:creationId xmlns:a16="http://schemas.microsoft.com/office/drawing/2014/main" id="{01F57C2B-BC5E-4BD9-8035-29847ACF756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5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0" y="3761355"/>
            <a:ext cx="9144000" cy="2132662"/>
            <a:chOff x="660400" y="3086100"/>
            <a:chExt cx="7823200" cy="179478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450" y="3086100"/>
              <a:ext cx="77851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0400" y="3737880"/>
              <a:ext cx="7823200" cy="11430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2540460" y="5925331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PCl</a:t>
            </a:r>
            <a:r>
              <a:rPr lang="en-US" sz="2500" baseline="-25000" dirty="0">
                <a:solidFill>
                  <a:prstClr val="black"/>
                </a:solidFill>
              </a:rPr>
              <a:t>5</a:t>
            </a:r>
            <a:r>
              <a:rPr lang="en-US" sz="2500" dirty="0">
                <a:solidFill>
                  <a:prstClr val="black"/>
                </a:solidFill>
              </a:rPr>
              <a:t>, SbF</a:t>
            </a:r>
            <a:r>
              <a:rPr lang="en-US" sz="2500" baseline="-25000" dirty="0">
                <a:solidFill>
                  <a:prstClr val="black"/>
                </a:solidFill>
              </a:rPr>
              <a:t>5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3884" y="5925331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TeCl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r>
              <a:rPr lang="en-US" sz="2500" dirty="0">
                <a:solidFill>
                  <a:prstClr val="black"/>
                </a:solidFill>
              </a:rPr>
              <a:t>, SF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9373" y="5925331"/>
            <a:ext cx="172578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ClF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dirty="0">
                <a:solidFill>
                  <a:prstClr val="black"/>
                </a:solidFill>
              </a:rPr>
              <a:t>, SeO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baseline="30000" dirty="0">
                <a:solidFill>
                  <a:prstClr val="black"/>
                </a:solidFill>
              </a:rPr>
              <a:t>2-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0357" y="5925331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I</a:t>
            </a:r>
            <a:r>
              <a:rPr lang="en-US" sz="2500" baseline="-25000" dirty="0">
                <a:solidFill>
                  <a:prstClr val="black"/>
                </a:solidFill>
              </a:rPr>
              <a:t>3</a:t>
            </a:r>
            <a:r>
              <a:rPr lang="en-US" sz="2500" baseline="3000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500" dirty="0">
                <a:solidFill>
                  <a:prstClr val="black"/>
                </a:solidFill>
              </a:rPr>
              <a:t>, XeF</a:t>
            </a:r>
            <a:r>
              <a:rPr lang="en-US" sz="2500" baseline="-25000" dirty="0">
                <a:solidFill>
                  <a:prstClr val="black"/>
                </a:solidFill>
              </a:rPr>
              <a:t>2</a:t>
            </a:r>
            <a:endParaRPr lang="en-US" sz="2500" dirty="0">
              <a:solidFill>
                <a:prstClr val="black"/>
              </a:solidFill>
            </a:endParaRPr>
          </a:p>
        </p:txBody>
      </p:sp>
      <p:pic>
        <p:nvPicPr>
          <p:cNvPr id="12" name="Picture 11" descr="ax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327" y="1772134"/>
            <a:ext cx="2312230" cy="199403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5274" y="4742702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Trig. </a:t>
            </a:r>
            <a:r>
              <a:rPr lang="en-US" dirty="0" err="1">
                <a:solidFill>
                  <a:prstClr val="black"/>
                </a:solidFill>
              </a:rPr>
              <a:t>Bipyramidal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1695" y="5555999"/>
            <a:ext cx="105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90°, 120°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1594" y="5133242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Trig. </a:t>
            </a:r>
            <a:r>
              <a:rPr lang="en-US" dirty="0" err="1">
                <a:solidFill>
                  <a:prstClr val="black"/>
                </a:solidFill>
              </a:rPr>
              <a:t>Bipyramidal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4579" y="4707210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Trig. </a:t>
            </a:r>
            <a:r>
              <a:rPr lang="en-US" dirty="0" err="1">
                <a:solidFill>
                  <a:prstClr val="black"/>
                </a:solidFill>
              </a:rPr>
              <a:t>Bipyramidal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1433" y="4673190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Trig. </a:t>
            </a:r>
            <a:r>
              <a:rPr lang="en-US" dirty="0" err="1">
                <a:solidFill>
                  <a:prstClr val="black"/>
                </a:solidFill>
              </a:rPr>
              <a:t>Bipyramidal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87270" y="4686002"/>
            <a:ext cx="180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Trig. </a:t>
            </a:r>
            <a:r>
              <a:rPr lang="en-US" dirty="0" err="1">
                <a:solidFill>
                  <a:prstClr val="black"/>
                </a:solidFill>
              </a:rPr>
              <a:t>Bipyramidal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26565" y="5089354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See-saw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3565" y="5458686"/>
            <a:ext cx="129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&lt;90°, &lt;120°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96134" y="5502574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&lt;90°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40394" y="5524685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 180°</a:t>
            </a:r>
          </a:p>
        </p:txBody>
      </p:sp>
      <p:pic>
        <p:nvPicPr>
          <p:cNvPr id="24" name="Picture 23" descr="ax4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8424" y="1785164"/>
            <a:ext cx="2206165" cy="1972821"/>
          </a:xfrm>
          <a:prstGeom prst="rect">
            <a:avLst/>
          </a:prstGeom>
        </p:spPr>
      </p:pic>
      <p:pic>
        <p:nvPicPr>
          <p:cNvPr id="25" name="Picture 24" descr="ax3e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4369" y="1813199"/>
            <a:ext cx="2560885" cy="195832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037523" y="5042522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T-shaped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40394" y="5076542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linear</a:t>
            </a:r>
          </a:p>
        </p:txBody>
      </p:sp>
      <p:pic>
        <p:nvPicPr>
          <p:cNvPr id="28" name="Picture 27" descr="ax2e3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8460" y="1854029"/>
            <a:ext cx="2312486" cy="1958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99" y="1119921"/>
            <a:ext cx="7313613" cy="652449"/>
          </a:xfrm>
        </p:spPr>
        <p:txBody>
          <a:bodyPr>
            <a:normAutofit fontScale="90000"/>
          </a:bodyPr>
          <a:lstStyle/>
          <a:p>
            <a:r>
              <a:rPr lang="en-US" dirty="0"/>
              <a:t>Steric Number 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7412B1-CCCA-48E5-8843-331509926F5E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" name="Picture 29" descr="http://www.chem.uci.edu/sites/all/themes/chem/img/chemistry_logo.png">
            <a:extLst>
              <a:ext uri="{FF2B5EF4-FFF2-40B4-BE49-F238E27FC236}">
                <a16:creationId xmlns:a16="http://schemas.microsoft.com/office/drawing/2014/main" id="{8930C877-E75C-445E-B005-8AE84A3DD9E1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09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63012" y="3475609"/>
            <a:ext cx="7665976" cy="2347662"/>
            <a:chOff x="-234950" y="2143580"/>
            <a:chExt cx="6063524" cy="18569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rcRect r="36860"/>
            <a:stretch>
              <a:fillRect/>
            </a:stretch>
          </p:blipFill>
          <p:spPr>
            <a:xfrm>
              <a:off x="-209550" y="2857500"/>
              <a:ext cx="6038124" cy="1143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rcRect r="36930"/>
            <a:stretch>
              <a:fillRect/>
            </a:stretch>
          </p:blipFill>
          <p:spPr>
            <a:xfrm>
              <a:off x="-234950" y="2143580"/>
              <a:ext cx="6063524" cy="7366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174435" y="5823271"/>
            <a:ext cx="1977295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SF</a:t>
            </a:r>
            <a:r>
              <a:rPr lang="en-US" sz="2500" baseline="-25000" dirty="0">
                <a:solidFill>
                  <a:prstClr val="black"/>
                </a:solidFill>
              </a:rPr>
              <a:t>6</a:t>
            </a:r>
            <a:r>
              <a:rPr lang="en-US" sz="2500" dirty="0">
                <a:solidFill>
                  <a:prstClr val="black"/>
                </a:solidFill>
              </a:rPr>
              <a:t>, Mo(CO)</a:t>
            </a:r>
            <a:r>
              <a:rPr lang="en-US" sz="2500" baseline="-25000" dirty="0">
                <a:solidFill>
                  <a:prstClr val="black"/>
                </a:solidFill>
              </a:rPr>
              <a:t>6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487" y="5859084"/>
            <a:ext cx="1548822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IF</a:t>
            </a:r>
            <a:r>
              <a:rPr lang="en-US" sz="2500" baseline="-25000" dirty="0">
                <a:solidFill>
                  <a:prstClr val="black"/>
                </a:solidFill>
              </a:rPr>
              <a:t>5</a:t>
            </a:r>
            <a:r>
              <a:rPr lang="en-US" sz="2500" dirty="0">
                <a:solidFill>
                  <a:prstClr val="black"/>
                </a:solidFill>
              </a:rPr>
              <a:t>, BrF</a:t>
            </a:r>
            <a:r>
              <a:rPr lang="en-US" sz="2500" baseline="-25000" dirty="0">
                <a:solidFill>
                  <a:prstClr val="black"/>
                </a:solidFill>
              </a:rPr>
              <a:t>5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3527" y="5856198"/>
            <a:ext cx="1598251" cy="861774"/>
          </a:xfrm>
          <a:prstGeom prst="rect">
            <a:avLst/>
          </a:prstGeom>
          <a:solidFill>
            <a:schemeClr val="lt1">
              <a:alpha val="0"/>
            </a:schemeClr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500" dirty="0">
                <a:solidFill>
                  <a:prstClr val="black"/>
                </a:solidFill>
              </a:rPr>
              <a:t>Examples:</a:t>
            </a:r>
          </a:p>
          <a:p>
            <a:pPr defTabSz="457200"/>
            <a:r>
              <a:rPr lang="en-US" sz="2500" dirty="0">
                <a:solidFill>
                  <a:prstClr val="black"/>
                </a:solidFill>
              </a:rPr>
              <a:t>XeF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r>
              <a:rPr lang="en-US" sz="2500" dirty="0">
                <a:solidFill>
                  <a:prstClr val="black"/>
                </a:solidFill>
              </a:rPr>
              <a:t>, ClF</a:t>
            </a:r>
            <a:r>
              <a:rPr lang="en-US" sz="2500" baseline="-25000" dirty="0">
                <a:solidFill>
                  <a:prstClr val="black"/>
                </a:solidFill>
              </a:rPr>
              <a:t>4</a:t>
            </a:r>
            <a:r>
              <a:rPr lang="en-US" sz="2500" baseline="3000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endParaRPr lang="en-US" sz="2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1" name="Picture 10" descr="ax5e (1)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4060" y="1259736"/>
            <a:ext cx="2613676" cy="2215942"/>
          </a:xfrm>
          <a:prstGeom prst="rect">
            <a:avLst/>
          </a:prstGeom>
        </p:spPr>
      </p:pic>
      <p:pic>
        <p:nvPicPr>
          <p:cNvPr id="12" name="Picture 11" descr="ax6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6244" y="1257916"/>
            <a:ext cx="2613676" cy="2215942"/>
          </a:xfrm>
          <a:prstGeom prst="rect">
            <a:avLst/>
          </a:prstGeom>
        </p:spPr>
      </p:pic>
      <p:pic>
        <p:nvPicPr>
          <p:cNvPr id="13" name="Picture 12" descr="ax4e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6524" y="1222424"/>
            <a:ext cx="2613676" cy="221594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389" y="454959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Octahedral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49808" y="5453612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90°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9709" y="500817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Octahedral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59" y="4941607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Square Pyramidal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4459" y="535629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&lt;90°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29808" y="5400187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90°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1196" y="494013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Square planar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6487" y="4528669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Octahedral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53527" y="4514103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Octahedral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30" y="1023209"/>
            <a:ext cx="7313613" cy="868362"/>
          </a:xfrm>
        </p:spPr>
        <p:txBody>
          <a:bodyPr/>
          <a:lstStyle/>
          <a:p>
            <a:r>
              <a:rPr lang="en-US" dirty="0"/>
              <a:t>Steric Number 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CCCC6F-48A2-40EF-8AA3-71DC3839E25F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7" name="Picture 26" descr="http://www.chem.uci.edu/sites/all/themes/chem/img/chemistry_logo.png">
            <a:extLst>
              <a:ext uri="{FF2B5EF4-FFF2-40B4-BE49-F238E27FC236}">
                <a16:creationId xmlns:a16="http://schemas.microsoft.com/office/drawing/2014/main" id="{ED8F4743-FB25-4E04-AD28-A958B701C6F2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1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69" y="1066800"/>
            <a:ext cx="10018713" cy="816845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69" y="1968491"/>
            <a:ext cx="11273354" cy="3482468"/>
          </a:xfrm>
        </p:spPr>
        <p:txBody>
          <a:bodyPr/>
          <a:lstStyle/>
          <a:p>
            <a:r>
              <a:rPr lang="en-US" dirty="0"/>
              <a:t>To decide on the molecular geometry you must determine both the steric and coordination number. </a:t>
            </a:r>
          </a:p>
          <a:p>
            <a:r>
              <a:rPr lang="en-US" dirty="0"/>
              <a:t>The steric number is based on electron groups. AKA bonded atoms and lone pairs. </a:t>
            </a:r>
          </a:p>
          <a:p>
            <a:r>
              <a:rPr lang="en-US" dirty="0"/>
              <a:t>This determines your electron geometry. </a:t>
            </a:r>
          </a:p>
          <a:p>
            <a:r>
              <a:rPr lang="en-US" dirty="0"/>
              <a:t>Molecular geometry takes into account that some of those groups may be lone pairs not bonded atoms.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6AEEC2-9131-4C36-A7F6-2DAFA8EED124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>
            <a:extLst>
              <a:ext uri="{FF2B5EF4-FFF2-40B4-BE49-F238E27FC236}">
                <a16:creationId xmlns:a16="http://schemas.microsoft.com/office/drawing/2014/main" id="{56D2A4E4-F543-495E-ABE2-C3F63CFA75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091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252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Pull out your worksheet, candy and toothpicks!</vt:lpstr>
      <vt:lpstr>Steric Number 2</vt:lpstr>
      <vt:lpstr>Steric Number 3</vt:lpstr>
      <vt:lpstr>Steric Number 4</vt:lpstr>
      <vt:lpstr>Steric Number 5</vt:lpstr>
      <vt:lpstr>Steric Number 6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Brindley</dc:creator>
  <cp:lastModifiedBy>Amanda Holton</cp:lastModifiedBy>
  <cp:revision>1</cp:revision>
  <dcterms:created xsi:type="dcterms:W3CDTF">2014-10-01T20:24:13Z</dcterms:created>
  <dcterms:modified xsi:type="dcterms:W3CDTF">2017-11-16T22:21:30Z</dcterms:modified>
</cp:coreProperties>
</file>