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38E-6CA3-445D-B006-581AC1458F4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itle 1"/>
          <p:cNvSpPr txBox="1">
            <a:spLocks/>
          </p:cNvSpPr>
          <p:nvPr/>
        </p:nvSpPr>
        <p:spPr>
          <a:xfrm>
            <a:off x="-575733" y="1076714"/>
            <a:ext cx="9838266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Emission Series: hydrogen</a:t>
            </a:r>
            <a:endParaRPr lang="en-U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2619743"/>
            <a:ext cx="5545667" cy="335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"/>
          <p:cNvGrpSpPr/>
          <p:nvPr/>
        </p:nvGrpSpPr>
        <p:grpSpPr>
          <a:xfrm>
            <a:off x="6860058" y="1922314"/>
            <a:ext cx="4804949" cy="2691020"/>
            <a:chOff x="6634288" y="1433959"/>
            <a:chExt cx="4936298" cy="2709628"/>
          </a:xfrm>
        </p:grpSpPr>
        <p:sp>
          <p:nvSpPr>
            <p:cNvPr id="29" name="Rectangle 28"/>
            <p:cNvSpPr/>
            <p:nvPr/>
          </p:nvSpPr>
          <p:spPr>
            <a:xfrm>
              <a:off x="6634288" y="1510895"/>
              <a:ext cx="4936298" cy="263269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34288" y="1433959"/>
              <a:ext cx="4936298" cy="2632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69305" y="4622859"/>
            <a:ext cx="5586456" cy="223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25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569369" y="1575509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Lithium emission spectrum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9369" y="4821884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Calcium emission spectrum</a:t>
            </a:r>
            <a:endParaRPr lang="en-US" dirty="0"/>
          </a:p>
        </p:txBody>
      </p:sp>
      <p:pic>
        <p:nvPicPr>
          <p:cNvPr id="1034" name="Picture 10" descr="Look who discovered caes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1" r="3369" b="73929"/>
          <a:stretch/>
        </p:blipFill>
        <p:spPr bwMode="auto">
          <a:xfrm>
            <a:off x="374855" y="2471828"/>
            <a:ext cx="4768645" cy="65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Look who discovered caes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17" r="3579" b="13639"/>
          <a:stretch/>
        </p:blipFill>
        <p:spPr bwMode="auto">
          <a:xfrm>
            <a:off x="374855" y="3597672"/>
            <a:ext cx="4758254" cy="63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Look who discovered caes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92" r="3579" b="2129"/>
          <a:stretch/>
        </p:blipFill>
        <p:spPr bwMode="auto">
          <a:xfrm>
            <a:off x="374855" y="1444118"/>
            <a:ext cx="4758254" cy="61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69369" y="2477549"/>
            <a:ext cx="296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Potassium emission spectrum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9369" y="3597672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Sodium emission spectrum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9369" y="5861430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Copper emission spectrum</a:t>
            </a:r>
            <a:endParaRPr lang="en-US" dirty="0"/>
          </a:p>
        </p:txBody>
      </p:sp>
      <p:pic>
        <p:nvPicPr>
          <p:cNvPr id="1038" name="Picture 14" descr="https://www.itp.uni-hannover.de/~zawischa/ITP/bildchen/Casim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00" b="41800"/>
          <a:stretch/>
        </p:blipFill>
        <p:spPr bwMode="auto">
          <a:xfrm>
            <a:off x="571210" y="4702734"/>
            <a:ext cx="4509945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chemistry.bd.psu.edu/jircitano/Cu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0" y="5755841"/>
            <a:ext cx="4561899" cy="59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5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0" y="1500141"/>
            <a:ext cx="5238750" cy="5048250"/>
          </a:xfrm>
          <a:prstGeom prst="rect">
            <a:avLst/>
          </a:prstGeom>
        </p:spPr>
      </p:pic>
      <p:pic>
        <p:nvPicPr>
          <p:cNvPr id="2050" name="Picture 2" descr="https://d3373c9sxdao7y.cloudfront.net/content/product/large/FireworksSymphonyLAF-puzz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9" y="1500141"/>
            <a:ext cx="6652425" cy="492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4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Brindley</dc:creator>
  <cp:lastModifiedBy>Amanda Brindley</cp:lastModifiedBy>
  <cp:revision>7</cp:revision>
  <dcterms:created xsi:type="dcterms:W3CDTF">2014-10-01T20:24:13Z</dcterms:created>
  <dcterms:modified xsi:type="dcterms:W3CDTF">2015-01-13T20:41:05Z</dcterms:modified>
</cp:coreProperties>
</file>